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08" r:id="rId1"/>
  </p:sldMasterIdLst>
  <p:notesMasterIdLst>
    <p:notesMasterId r:id="rId34"/>
  </p:notesMasterIdLst>
  <p:sldIdLst>
    <p:sldId id="256" r:id="rId2"/>
    <p:sldId id="257" r:id="rId3"/>
    <p:sldId id="258" r:id="rId4"/>
    <p:sldId id="2267" r:id="rId5"/>
    <p:sldId id="2268" r:id="rId6"/>
    <p:sldId id="261" r:id="rId7"/>
    <p:sldId id="262" r:id="rId8"/>
    <p:sldId id="2251" r:id="rId9"/>
    <p:sldId id="2269" r:id="rId10"/>
    <p:sldId id="2270" r:id="rId11"/>
    <p:sldId id="2271" r:id="rId12"/>
    <p:sldId id="2237" r:id="rId13"/>
    <p:sldId id="2272" r:id="rId14"/>
    <p:sldId id="2273" r:id="rId15"/>
    <p:sldId id="2274" r:id="rId16"/>
    <p:sldId id="2275" r:id="rId17"/>
    <p:sldId id="2276" r:id="rId18"/>
    <p:sldId id="2277" r:id="rId19"/>
    <p:sldId id="2278" r:id="rId20"/>
    <p:sldId id="2279" r:id="rId21"/>
    <p:sldId id="2280" r:id="rId22"/>
    <p:sldId id="2283" r:id="rId23"/>
    <p:sldId id="1057" r:id="rId24"/>
    <p:sldId id="2284" r:id="rId25"/>
    <p:sldId id="2285" r:id="rId26"/>
    <p:sldId id="2286" r:id="rId27"/>
    <p:sldId id="2287" r:id="rId28"/>
    <p:sldId id="2266" r:id="rId29"/>
    <p:sldId id="266" r:id="rId30"/>
    <p:sldId id="267" r:id="rId31"/>
    <p:sldId id="268" r:id="rId32"/>
    <p:sldId id="269" r:id="rId33"/>
  </p:sldIdLst>
  <p:sldSz cx="9144000" cy="5143500" type="screen16x9"/>
  <p:notesSz cx="6797675" cy="9926638"/>
  <p:embeddedFontLst>
    <p:embeddedFont>
      <p:font typeface="Helvetica Neue" panose="02000503000000020004" pitchFamily="2" charset="0"/>
      <p:regular r:id="rId35"/>
      <p:bold r:id="rId36"/>
      <p:italic r:id="rId37"/>
      <p:boldItalic r:id="rId38"/>
    </p:embeddedFont>
    <p:embeddedFont>
      <p:font typeface="Inter" panose="02000503000000020004" pitchFamily="2" charset="0"/>
      <p:regular r:id="rId39"/>
      <p:bold r:id="rId40"/>
      <p:italic r:id="rId41"/>
      <p:boldItalic r:id="rId42"/>
    </p:embeddedFont>
    <p:embeddedFont>
      <p:font typeface="Inter SemiBold" panose="02000503000000020004" pitchFamily="2" charset="0"/>
      <p:regular r:id="rId43"/>
      <p:bold r:id="rId44"/>
      <p:italic r:id="rId45"/>
      <p:boldItalic r:id="rId4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395" userDrawn="1">
          <p15:clr>
            <a:srgbClr val="A4A3A4"/>
          </p15:clr>
        </p15:guide>
        <p15:guide id="2" pos="3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A7FB1E2-5655-40D9-9A04-0B091780F7CE}">
  <a:tblStyle styleId="{1A7FB1E2-5655-40D9-9A04-0B091780F7CE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>
      <p:cViewPr varScale="1">
        <p:scale>
          <a:sx n="156" d="100"/>
          <a:sy n="156" d="100"/>
        </p:scale>
        <p:origin x="808" y="168"/>
      </p:cViewPr>
      <p:guideLst>
        <p:guide orient="horz" pos="395"/>
        <p:guide pos="3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5.fntdata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microsoft.com/office/2016/11/relationships/changesInfo" Target="changesInfos/changesInfo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20" Type="http://schemas.openxmlformats.org/officeDocument/2006/relationships/slide" Target="slides/slide19.xml"/><Relationship Id="rId41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egula Buob" userId="a374222477363af9" providerId="LiveId" clId="{80258835-69BB-4406-9A1D-D281DF59D041}"/>
    <pc:docChg chg="modSld">
      <pc:chgData name="Regula Buob" userId="a374222477363af9" providerId="LiveId" clId="{80258835-69BB-4406-9A1D-D281DF59D041}" dt="2025-02-21T13:16:49.548" v="1" actId="20577"/>
      <pc:docMkLst>
        <pc:docMk/>
      </pc:docMkLst>
      <pc:sldChg chg="modSp mod">
        <pc:chgData name="Regula Buob" userId="a374222477363af9" providerId="LiveId" clId="{80258835-69BB-4406-9A1D-D281DF59D041}" dt="2025-02-21T13:16:49.548" v="1" actId="20577"/>
        <pc:sldMkLst>
          <pc:docMk/>
          <pc:sldMk cId="3214217807" sldId="2259"/>
        </pc:sldMkLst>
        <pc:spChg chg="mod">
          <ac:chgData name="Regula Buob" userId="a374222477363af9" providerId="LiveId" clId="{80258835-69BB-4406-9A1D-D281DF59D041}" dt="2025-02-21T13:16:49.548" v="1" actId="20577"/>
          <ac:spMkLst>
            <pc:docMk/>
            <pc:sldMk cId="3214217807" sldId="2259"/>
            <ac:spMk id="4" creationId="{150A933F-3F3D-ACCB-D0DA-FED0DC9B151E}"/>
          </ac:spMkLst>
        </pc:spChg>
      </pc:sldChg>
    </pc:docChg>
  </pc:docChgLst>
  <pc:docChgLst>
    <pc:chgData name="Anna-Leena Marti" userId="d0246f0705c42a5a" providerId="LiveId" clId="{350E36BC-4164-42A4-BBBF-B95DE288CA4E}"/>
    <pc:docChg chg="undo custSel addSld delSld modSld sldOrd">
      <pc:chgData name="Anna-Leena Marti" userId="d0246f0705c42a5a" providerId="LiveId" clId="{350E36BC-4164-42A4-BBBF-B95DE288CA4E}" dt="2025-02-26T10:28:46.975" v="1228" actId="1076"/>
      <pc:docMkLst>
        <pc:docMk/>
      </pc:docMkLst>
      <pc:sldChg chg="modSp mod">
        <pc:chgData name="Anna-Leena Marti" userId="d0246f0705c42a5a" providerId="LiveId" clId="{350E36BC-4164-42A4-BBBF-B95DE288CA4E}" dt="2025-02-26T10:25:12.038" v="1074" actId="20577"/>
        <pc:sldMkLst>
          <pc:docMk/>
          <pc:sldMk cId="0" sldId="261"/>
        </pc:sldMkLst>
        <pc:spChg chg="mod">
          <ac:chgData name="Anna-Leena Marti" userId="d0246f0705c42a5a" providerId="LiveId" clId="{350E36BC-4164-42A4-BBBF-B95DE288CA4E}" dt="2025-02-26T10:24:49.877" v="1054" actId="20577"/>
          <ac:spMkLst>
            <pc:docMk/>
            <pc:sldMk cId="0" sldId="261"/>
            <ac:spMk id="292" creationId="{00000000-0000-0000-0000-000000000000}"/>
          </ac:spMkLst>
        </pc:spChg>
        <pc:spChg chg="mod">
          <ac:chgData name="Anna-Leena Marti" userId="d0246f0705c42a5a" providerId="LiveId" clId="{350E36BC-4164-42A4-BBBF-B95DE288CA4E}" dt="2025-02-26T09:07:45.968" v="401" actId="20577"/>
          <ac:spMkLst>
            <pc:docMk/>
            <pc:sldMk cId="0" sldId="261"/>
            <ac:spMk id="293" creationId="{00000000-0000-0000-0000-000000000000}"/>
          </ac:spMkLst>
        </pc:spChg>
        <pc:spChg chg="mod">
          <ac:chgData name="Anna-Leena Marti" userId="d0246f0705c42a5a" providerId="LiveId" clId="{350E36BC-4164-42A4-BBBF-B95DE288CA4E}" dt="2025-02-26T09:07:53.181" v="410" actId="20577"/>
          <ac:spMkLst>
            <pc:docMk/>
            <pc:sldMk cId="0" sldId="261"/>
            <ac:spMk id="294" creationId="{00000000-0000-0000-0000-000000000000}"/>
          </ac:spMkLst>
        </pc:spChg>
        <pc:spChg chg="mod">
          <ac:chgData name="Anna-Leena Marti" userId="d0246f0705c42a5a" providerId="LiveId" clId="{350E36BC-4164-42A4-BBBF-B95DE288CA4E}" dt="2025-02-26T10:25:12.038" v="1074" actId="20577"/>
          <ac:spMkLst>
            <pc:docMk/>
            <pc:sldMk cId="0" sldId="261"/>
            <ac:spMk id="295" creationId="{00000000-0000-0000-0000-000000000000}"/>
          </ac:spMkLst>
        </pc:spChg>
        <pc:spChg chg="mod">
          <ac:chgData name="Anna-Leena Marti" userId="d0246f0705c42a5a" providerId="LiveId" clId="{350E36BC-4164-42A4-BBBF-B95DE288CA4E}" dt="2025-02-26T09:08:57.359" v="495" actId="20577"/>
          <ac:spMkLst>
            <pc:docMk/>
            <pc:sldMk cId="0" sldId="261"/>
            <ac:spMk id="296" creationId="{00000000-0000-0000-0000-000000000000}"/>
          </ac:spMkLst>
        </pc:spChg>
        <pc:spChg chg="mod">
          <ac:chgData name="Anna-Leena Marti" userId="d0246f0705c42a5a" providerId="LiveId" clId="{350E36BC-4164-42A4-BBBF-B95DE288CA4E}" dt="2025-02-26T09:07:26.291" v="392" actId="20577"/>
          <ac:spMkLst>
            <pc:docMk/>
            <pc:sldMk cId="0" sldId="261"/>
            <ac:spMk id="297" creationId="{00000000-0000-0000-0000-000000000000}"/>
          </ac:spMkLst>
        </pc:spChg>
        <pc:spChg chg="mod">
          <ac:chgData name="Anna-Leena Marti" userId="d0246f0705c42a5a" providerId="LiveId" clId="{350E36BC-4164-42A4-BBBF-B95DE288CA4E}" dt="2025-02-26T09:08:41.130" v="477" actId="20577"/>
          <ac:spMkLst>
            <pc:docMk/>
            <pc:sldMk cId="0" sldId="261"/>
            <ac:spMk id="313" creationId="{00000000-0000-0000-0000-000000000000}"/>
          </ac:spMkLst>
        </pc:spChg>
      </pc:sldChg>
      <pc:sldChg chg="modSp mod modShow">
        <pc:chgData name="Anna-Leena Marti" userId="d0246f0705c42a5a" providerId="LiveId" clId="{350E36BC-4164-42A4-BBBF-B95DE288CA4E}" dt="2025-02-26T09:11:24.122" v="702" actId="20577"/>
        <pc:sldMkLst>
          <pc:docMk/>
          <pc:sldMk cId="0" sldId="262"/>
        </pc:sldMkLst>
        <pc:spChg chg="mod">
          <ac:chgData name="Anna-Leena Marti" userId="d0246f0705c42a5a" providerId="LiveId" clId="{350E36BC-4164-42A4-BBBF-B95DE288CA4E}" dt="2025-02-26T09:11:24.122" v="702" actId="20577"/>
          <ac:spMkLst>
            <pc:docMk/>
            <pc:sldMk cId="0" sldId="262"/>
            <ac:spMk id="2" creationId="{5F12E5F9-DC7A-C603-7581-EF11E99F2BE2}"/>
          </ac:spMkLst>
        </pc:spChg>
      </pc:sldChg>
      <pc:sldChg chg="del">
        <pc:chgData name="Anna-Leena Marti" userId="d0246f0705c42a5a" providerId="LiveId" clId="{350E36BC-4164-42A4-BBBF-B95DE288CA4E}" dt="2025-02-26T09:23:32.783" v="1017" actId="47"/>
        <pc:sldMkLst>
          <pc:docMk/>
          <pc:sldMk cId="0" sldId="263"/>
        </pc:sldMkLst>
      </pc:sldChg>
      <pc:sldChg chg="del">
        <pc:chgData name="Anna-Leena Marti" userId="d0246f0705c42a5a" providerId="LiveId" clId="{350E36BC-4164-42A4-BBBF-B95DE288CA4E}" dt="2025-02-26T09:23:34.981" v="1018" actId="47"/>
        <pc:sldMkLst>
          <pc:docMk/>
          <pc:sldMk cId="0" sldId="264"/>
        </pc:sldMkLst>
      </pc:sldChg>
      <pc:sldChg chg="addSp delSp modSp mod ord">
        <pc:chgData name="Anna-Leena Marti" userId="d0246f0705c42a5a" providerId="LiveId" clId="{350E36BC-4164-42A4-BBBF-B95DE288CA4E}" dt="2025-02-21T09:32:47.211" v="75"/>
        <pc:sldMkLst>
          <pc:docMk/>
          <pc:sldMk cId="2917797179" sldId="423"/>
        </pc:sldMkLst>
        <pc:spChg chg="mod">
          <ac:chgData name="Anna-Leena Marti" userId="d0246f0705c42a5a" providerId="LiveId" clId="{350E36BC-4164-42A4-BBBF-B95DE288CA4E}" dt="2025-02-21T09:31:01.832" v="73" actId="14100"/>
          <ac:spMkLst>
            <pc:docMk/>
            <pc:sldMk cId="2917797179" sldId="423"/>
            <ac:spMk id="15" creationId="{00000000-0000-0000-0000-000000000000}"/>
          </ac:spMkLst>
        </pc:spChg>
        <pc:spChg chg="mod">
          <ac:chgData name="Anna-Leena Marti" userId="d0246f0705c42a5a" providerId="LiveId" clId="{350E36BC-4164-42A4-BBBF-B95DE288CA4E}" dt="2025-02-21T09:30:00.810" v="60" actId="20577"/>
          <ac:spMkLst>
            <pc:docMk/>
            <pc:sldMk cId="2917797179" sldId="423"/>
            <ac:spMk id="21" creationId="{C0FBA828-8557-E734-3DFC-6BC55E6C3542}"/>
          </ac:spMkLst>
        </pc:spChg>
        <pc:picChg chg="add mod">
          <ac:chgData name="Anna-Leena Marti" userId="d0246f0705c42a5a" providerId="LiveId" clId="{350E36BC-4164-42A4-BBBF-B95DE288CA4E}" dt="2025-02-21T09:30:37.274" v="66" actId="1076"/>
          <ac:picMkLst>
            <pc:docMk/>
            <pc:sldMk cId="2917797179" sldId="423"/>
            <ac:picMk id="2" creationId="{A072C09C-790F-CBDB-771F-1CE0036F3246}"/>
          </ac:picMkLst>
        </pc:picChg>
      </pc:sldChg>
      <pc:sldChg chg="addSp delSp modSp del mod">
        <pc:chgData name="Anna-Leena Marti" userId="d0246f0705c42a5a" providerId="LiveId" clId="{350E36BC-4164-42A4-BBBF-B95DE288CA4E}" dt="2025-02-26T09:20:16.359" v="911" actId="47"/>
        <pc:sldMkLst>
          <pc:docMk/>
          <pc:sldMk cId="4006913524" sldId="697"/>
        </pc:sldMkLst>
        <pc:spChg chg="add mod">
          <ac:chgData name="Anna-Leena Marti" userId="d0246f0705c42a5a" providerId="LiveId" clId="{350E36BC-4164-42A4-BBBF-B95DE288CA4E}" dt="2025-02-26T09:20:13.927" v="910" actId="21"/>
          <ac:spMkLst>
            <pc:docMk/>
            <pc:sldMk cId="4006913524" sldId="697"/>
            <ac:spMk id="4" creationId="{451F0057-1F91-5F85-9E64-D8F251CBE2D2}"/>
          </ac:spMkLst>
        </pc:spChg>
        <pc:spChg chg="del">
          <ac:chgData name="Anna-Leena Marti" userId="d0246f0705c42a5a" providerId="LiveId" clId="{350E36BC-4164-42A4-BBBF-B95DE288CA4E}" dt="2025-02-26T09:20:13.927" v="910" actId="21"/>
          <ac:spMkLst>
            <pc:docMk/>
            <pc:sldMk cId="4006913524" sldId="697"/>
            <ac:spMk id="9" creationId="{E7CA1C1D-C60D-49F5-9AC7-DAEB2B4D0B05}"/>
          </ac:spMkLst>
        </pc:spChg>
        <pc:grpChg chg="del">
          <ac:chgData name="Anna-Leena Marti" userId="d0246f0705c42a5a" providerId="LiveId" clId="{350E36BC-4164-42A4-BBBF-B95DE288CA4E}" dt="2025-02-26T09:20:04.743" v="907" actId="478"/>
          <ac:grpSpMkLst>
            <pc:docMk/>
            <pc:sldMk cId="4006913524" sldId="697"/>
            <ac:grpSpMk id="6" creationId="{07CA91F2-8D0F-428E-8C5F-5B242635BC94}"/>
          </ac:grpSpMkLst>
        </pc:grpChg>
        <pc:picChg chg="del">
          <ac:chgData name="Anna-Leena Marti" userId="d0246f0705c42a5a" providerId="LiveId" clId="{350E36BC-4164-42A4-BBBF-B95DE288CA4E}" dt="2025-02-26T09:20:08.914" v="909" actId="478"/>
          <ac:picMkLst>
            <pc:docMk/>
            <pc:sldMk cId="4006913524" sldId="697"/>
            <ac:picMk id="5" creationId="{4084B8A0-5F8E-43C7-8071-1C14CC51C13E}"/>
          </ac:picMkLst>
        </pc:picChg>
        <pc:picChg chg="del">
          <ac:chgData name="Anna-Leena Marti" userId="d0246f0705c42a5a" providerId="LiveId" clId="{350E36BC-4164-42A4-BBBF-B95DE288CA4E}" dt="2025-02-26T09:20:06.985" v="908" actId="478"/>
          <ac:picMkLst>
            <pc:docMk/>
            <pc:sldMk cId="4006913524" sldId="697"/>
            <ac:picMk id="10" creationId="{B952BAD7-22F8-49E8-BBFF-66F74A83B151}"/>
          </ac:picMkLst>
        </pc:picChg>
      </pc:sldChg>
      <pc:sldChg chg="modSp add mod">
        <pc:chgData name="Anna-Leena Marti" userId="d0246f0705c42a5a" providerId="LiveId" clId="{350E36BC-4164-42A4-BBBF-B95DE288CA4E}" dt="2025-02-21T09:36:15.882" v="95" actId="1076"/>
        <pc:sldMkLst>
          <pc:docMk/>
          <pc:sldMk cId="1178196204" sldId="1056"/>
        </pc:sldMkLst>
        <pc:spChg chg="mod">
          <ac:chgData name="Anna-Leena Marti" userId="d0246f0705c42a5a" providerId="LiveId" clId="{350E36BC-4164-42A4-BBBF-B95DE288CA4E}" dt="2025-02-21T09:36:15.882" v="95" actId="1076"/>
          <ac:spMkLst>
            <pc:docMk/>
            <pc:sldMk cId="1178196204" sldId="1056"/>
            <ac:spMk id="2" creationId="{C39B1679-3AE0-3FE8-2EDE-EE0DF9C37E65}"/>
          </ac:spMkLst>
        </pc:spChg>
        <pc:spChg chg="mod">
          <ac:chgData name="Anna-Leena Marti" userId="d0246f0705c42a5a" providerId="LiveId" clId="{350E36BC-4164-42A4-BBBF-B95DE288CA4E}" dt="2025-02-21T09:35:03.820" v="86" actId="1076"/>
          <ac:spMkLst>
            <pc:docMk/>
            <pc:sldMk cId="1178196204" sldId="1056"/>
            <ac:spMk id="4" creationId="{259E1385-0F9A-D1DF-A540-B51EFEC1799D}"/>
          </ac:spMkLst>
        </pc:spChg>
        <pc:spChg chg="mod">
          <ac:chgData name="Anna-Leena Marti" userId="d0246f0705c42a5a" providerId="LiveId" clId="{350E36BC-4164-42A4-BBBF-B95DE288CA4E}" dt="2025-02-21T09:34:59.870" v="85" actId="1076"/>
          <ac:spMkLst>
            <pc:docMk/>
            <pc:sldMk cId="1178196204" sldId="1056"/>
            <ac:spMk id="12" creationId="{FCF347BE-A51D-6D6F-7F7E-C6A7A794456C}"/>
          </ac:spMkLst>
        </pc:spChg>
        <pc:picChg chg="mod">
          <ac:chgData name="Anna-Leena Marti" userId="d0246f0705c42a5a" providerId="LiveId" clId="{350E36BC-4164-42A4-BBBF-B95DE288CA4E}" dt="2025-02-21T09:36:09.798" v="93" actId="1076"/>
          <ac:picMkLst>
            <pc:docMk/>
            <pc:sldMk cId="1178196204" sldId="1056"/>
            <ac:picMk id="7" creationId="{456FFDC7-AFE2-619D-630E-896188274019}"/>
          </ac:picMkLst>
        </pc:picChg>
      </pc:sldChg>
      <pc:sldChg chg="modSp add mod">
        <pc:chgData name="Anna-Leena Marti" userId="d0246f0705c42a5a" providerId="LiveId" clId="{350E36BC-4164-42A4-BBBF-B95DE288CA4E}" dt="2025-02-21T09:36:30.128" v="98" actId="1076"/>
        <pc:sldMkLst>
          <pc:docMk/>
          <pc:sldMk cId="2613207392" sldId="1057"/>
        </pc:sldMkLst>
        <pc:spChg chg="mod">
          <ac:chgData name="Anna-Leena Marti" userId="d0246f0705c42a5a" providerId="LiveId" clId="{350E36BC-4164-42A4-BBBF-B95DE288CA4E}" dt="2025-02-21T09:36:30.128" v="98" actId="1076"/>
          <ac:spMkLst>
            <pc:docMk/>
            <pc:sldMk cId="2613207392" sldId="1057"/>
            <ac:spMk id="2" creationId="{C39B1679-3AE0-3FE8-2EDE-EE0DF9C37E65}"/>
          </ac:spMkLst>
        </pc:spChg>
        <pc:spChg chg="mod">
          <ac:chgData name="Anna-Leena Marti" userId="d0246f0705c42a5a" providerId="LiveId" clId="{350E36BC-4164-42A4-BBBF-B95DE288CA4E}" dt="2025-02-21T09:35:17.064" v="89" actId="1076"/>
          <ac:spMkLst>
            <pc:docMk/>
            <pc:sldMk cId="2613207392" sldId="1057"/>
            <ac:spMk id="12" creationId="{FCF347BE-A51D-6D6F-7F7E-C6A7A794456C}"/>
          </ac:spMkLst>
        </pc:spChg>
        <pc:spChg chg="mod">
          <ac:chgData name="Anna-Leena Marti" userId="d0246f0705c42a5a" providerId="LiveId" clId="{350E36BC-4164-42A4-BBBF-B95DE288CA4E}" dt="2025-02-21T09:35:26.452" v="91" actId="1076"/>
          <ac:spMkLst>
            <pc:docMk/>
            <pc:sldMk cId="2613207392" sldId="1057"/>
            <ac:spMk id="40" creationId="{2F921C68-E401-9A45-CB42-D0C6B3EFEE0E}"/>
          </ac:spMkLst>
        </pc:spChg>
        <pc:picChg chg="mod">
          <ac:chgData name="Anna-Leena Marti" userId="d0246f0705c42a5a" providerId="LiveId" clId="{350E36BC-4164-42A4-BBBF-B95DE288CA4E}" dt="2025-02-21T09:36:22.045" v="96" actId="1076"/>
          <ac:picMkLst>
            <pc:docMk/>
            <pc:sldMk cId="2613207392" sldId="1057"/>
            <ac:picMk id="7" creationId="{456FFDC7-AFE2-619D-630E-896188274019}"/>
          </ac:picMkLst>
        </pc:picChg>
        <pc:picChg chg="mod">
          <ac:chgData name="Anna-Leena Marti" userId="d0246f0705c42a5a" providerId="LiveId" clId="{350E36BC-4164-42A4-BBBF-B95DE288CA4E}" dt="2025-02-21T09:35:28.968" v="92" actId="1076"/>
          <ac:picMkLst>
            <pc:docMk/>
            <pc:sldMk cId="2613207392" sldId="1057"/>
            <ac:picMk id="38" creationId="{BBAEB805-7045-FE2A-A7D8-CD147B634858}"/>
          </ac:picMkLst>
        </pc:picChg>
      </pc:sldChg>
      <pc:sldChg chg="modSp add mod">
        <pc:chgData name="Anna-Leena Marti" userId="d0246f0705c42a5a" providerId="LiveId" clId="{350E36BC-4164-42A4-BBBF-B95DE288CA4E}" dt="2025-02-21T09:35:12.621" v="88" actId="1076"/>
        <pc:sldMkLst>
          <pc:docMk/>
          <pc:sldMk cId="1145502634" sldId="1058"/>
        </pc:sldMkLst>
        <pc:spChg chg="mod">
          <ac:chgData name="Anna-Leena Marti" userId="d0246f0705c42a5a" providerId="LiveId" clId="{350E36BC-4164-42A4-BBBF-B95DE288CA4E}" dt="2025-02-21T09:32:59.628" v="79" actId="1076"/>
          <ac:spMkLst>
            <pc:docMk/>
            <pc:sldMk cId="1145502634" sldId="1058"/>
            <ac:spMk id="8" creationId="{6F3F9920-AA35-389D-211C-8645778AD2BF}"/>
          </ac:spMkLst>
        </pc:spChg>
        <pc:spChg chg="mod">
          <ac:chgData name="Anna-Leena Marti" userId="d0246f0705c42a5a" providerId="LiveId" clId="{350E36BC-4164-42A4-BBBF-B95DE288CA4E}" dt="2025-02-21T09:35:12.621" v="88" actId="1076"/>
          <ac:spMkLst>
            <pc:docMk/>
            <pc:sldMk cId="1145502634" sldId="1058"/>
            <ac:spMk id="9" creationId="{D2EBDE30-6A1D-AD1C-9FC5-94C5A022CF76}"/>
          </ac:spMkLst>
        </pc:spChg>
        <pc:spChg chg="mod">
          <ac:chgData name="Anna-Leena Marti" userId="d0246f0705c42a5a" providerId="LiveId" clId="{350E36BC-4164-42A4-BBBF-B95DE288CA4E}" dt="2025-02-21T09:35:08.569" v="87" actId="1076"/>
          <ac:spMkLst>
            <pc:docMk/>
            <pc:sldMk cId="1145502634" sldId="1058"/>
            <ac:spMk id="12" creationId="{FCF347BE-A51D-6D6F-7F7E-C6A7A794456C}"/>
          </ac:spMkLst>
        </pc:spChg>
        <pc:picChg chg="mod">
          <ac:chgData name="Anna-Leena Marti" userId="d0246f0705c42a5a" providerId="LiveId" clId="{350E36BC-4164-42A4-BBBF-B95DE288CA4E}" dt="2025-02-21T09:32:56.299" v="78" actId="1076"/>
          <ac:picMkLst>
            <pc:docMk/>
            <pc:sldMk cId="1145502634" sldId="1058"/>
            <ac:picMk id="7" creationId="{456FFDC7-AFE2-619D-630E-896188274019}"/>
          </ac:picMkLst>
        </pc:picChg>
      </pc:sldChg>
      <pc:sldChg chg="delSp modSp add mod ord">
        <pc:chgData name="Anna-Leena Marti" userId="d0246f0705c42a5a" providerId="LiveId" clId="{350E36BC-4164-42A4-BBBF-B95DE288CA4E}" dt="2025-02-21T09:45:17.759" v="185"/>
        <pc:sldMkLst>
          <pc:docMk/>
          <pc:sldMk cId="3430232171" sldId="1249"/>
        </pc:sldMkLst>
        <pc:spChg chg="mod">
          <ac:chgData name="Anna-Leena Marti" userId="d0246f0705c42a5a" providerId="LiveId" clId="{350E36BC-4164-42A4-BBBF-B95DE288CA4E}" dt="2025-02-21T09:40:35.946" v="177" actId="1076"/>
          <ac:spMkLst>
            <pc:docMk/>
            <pc:sldMk cId="3430232171" sldId="1249"/>
            <ac:spMk id="3" creationId="{4C135BAD-AB92-BDC9-43FF-BF24744A842A}"/>
          </ac:spMkLst>
        </pc:spChg>
        <pc:spChg chg="mod">
          <ac:chgData name="Anna-Leena Marti" userId="d0246f0705c42a5a" providerId="LiveId" clId="{350E36BC-4164-42A4-BBBF-B95DE288CA4E}" dt="2025-02-21T09:39:36.144" v="104" actId="1076"/>
          <ac:spMkLst>
            <pc:docMk/>
            <pc:sldMk cId="3430232171" sldId="1249"/>
            <ac:spMk id="8" creationId="{6F3F9920-AA35-389D-211C-8645778AD2BF}"/>
          </ac:spMkLst>
        </pc:spChg>
        <pc:spChg chg="mod">
          <ac:chgData name="Anna-Leena Marti" userId="d0246f0705c42a5a" providerId="LiveId" clId="{350E36BC-4164-42A4-BBBF-B95DE288CA4E}" dt="2025-02-21T09:40:13.315" v="173" actId="20577"/>
          <ac:spMkLst>
            <pc:docMk/>
            <pc:sldMk cId="3430232171" sldId="1249"/>
            <ac:spMk id="12" creationId="{FCF347BE-A51D-6D6F-7F7E-C6A7A794456C}"/>
          </ac:spMkLst>
        </pc:spChg>
        <pc:picChg chg="mod">
          <ac:chgData name="Anna-Leena Marti" userId="d0246f0705c42a5a" providerId="LiveId" clId="{350E36BC-4164-42A4-BBBF-B95DE288CA4E}" dt="2025-02-21T09:39:28.611" v="101" actId="1076"/>
          <ac:picMkLst>
            <pc:docMk/>
            <pc:sldMk cId="3430232171" sldId="1249"/>
            <ac:picMk id="7" creationId="{456FFDC7-AFE2-619D-630E-896188274019}"/>
          </ac:picMkLst>
        </pc:picChg>
      </pc:sldChg>
      <pc:sldChg chg="modSp mod">
        <pc:chgData name="Anna-Leena Marti" userId="d0246f0705c42a5a" providerId="LiveId" clId="{350E36BC-4164-42A4-BBBF-B95DE288CA4E}" dt="2025-02-21T09:46:17.990" v="203" actId="20577"/>
        <pc:sldMkLst>
          <pc:docMk/>
          <pc:sldMk cId="2924257080" sldId="1253"/>
        </pc:sldMkLst>
        <pc:spChg chg="mod">
          <ac:chgData name="Anna-Leena Marti" userId="d0246f0705c42a5a" providerId="LiveId" clId="{350E36BC-4164-42A4-BBBF-B95DE288CA4E}" dt="2025-02-21T09:45:48.062" v="190" actId="1076"/>
          <ac:spMkLst>
            <pc:docMk/>
            <pc:sldMk cId="2924257080" sldId="1253"/>
            <ac:spMk id="2" creationId="{C39B1679-3AE0-3FE8-2EDE-EE0DF9C37E65}"/>
          </ac:spMkLst>
        </pc:spChg>
        <pc:spChg chg="mod">
          <ac:chgData name="Anna-Leena Marti" userId="d0246f0705c42a5a" providerId="LiveId" clId="{350E36BC-4164-42A4-BBBF-B95DE288CA4E}" dt="2025-02-21T09:46:17.990" v="203" actId="20577"/>
          <ac:spMkLst>
            <pc:docMk/>
            <pc:sldMk cId="2924257080" sldId="1253"/>
            <ac:spMk id="4" creationId="{51583084-2F66-D8F3-CD9C-D7481F9AF106}"/>
          </ac:spMkLst>
        </pc:spChg>
        <pc:picChg chg="mod">
          <ac:chgData name="Anna-Leena Marti" userId="d0246f0705c42a5a" providerId="LiveId" clId="{350E36BC-4164-42A4-BBBF-B95DE288CA4E}" dt="2025-02-21T09:45:45.187" v="189" actId="1076"/>
          <ac:picMkLst>
            <pc:docMk/>
            <pc:sldMk cId="2924257080" sldId="1253"/>
            <ac:picMk id="7" creationId="{456FFDC7-AFE2-619D-630E-896188274019}"/>
          </ac:picMkLst>
        </pc:picChg>
      </pc:sldChg>
      <pc:sldChg chg="modSp del mod">
        <pc:chgData name="Anna-Leena Marti" userId="d0246f0705c42a5a" providerId="LiveId" clId="{350E36BC-4164-42A4-BBBF-B95DE288CA4E}" dt="2025-02-21T09:46:05.048" v="194" actId="47"/>
        <pc:sldMkLst>
          <pc:docMk/>
          <pc:sldMk cId="3756700609" sldId="1254"/>
        </pc:sldMkLst>
      </pc:sldChg>
      <pc:sldChg chg="addSp delSp modSp mod">
        <pc:chgData name="Anna-Leena Marti" userId="d0246f0705c42a5a" providerId="LiveId" clId="{350E36BC-4164-42A4-BBBF-B95DE288CA4E}" dt="2025-02-26T09:16:26.244" v="755" actId="1076"/>
        <pc:sldMkLst>
          <pc:docMk/>
          <pc:sldMk cId="2641783033" sldId="2228"/>
        </pc:sldMkLst>
        <pc:spChg chg="del">
          <ac:chgData name="Anna-Leena Marti" userId="d0246f0705c42a5a" providerId="LiveId" clId="{350E36BC-4164-42A4-BBBF-B95DE288CA4E}" dt="2025-02-26T09:14:42.502" v="706" actId="478"/>
          <ac:spMkLst>
            <pc:docMk/>
            <pc:sldMk cId="2641783033" sldId="2228"/>
            <ac:spMk id="5" creationId="{64ABFE32-2399-6444-1652-EAF93B0E08E3}"/>
          </ac:spMkLst>
        </pc:spChg>
        <pc:spChg chg="add mod">
          <ac:chgData name="Anna-Leena Marti" userId="d0246f0705c42a5a" providerId="LiveId" clId="{350E36BC-4164-42A4-BBBF-B95DE288CA4E}" dt="2025-02-26T09:16:26.244" v="755" actId="1076"/>
          <ac:spMkLst>
            <pc:docMk/>
            <pc:sldMk cId="2641783033" sldId="2228"/>
            <ac:spMk id="6" creationId="{0087F1BF-BD55-74CD-5F4F-A48224C9F5C3}"/>
          </ac:spMkLst>
        </pc:spChg>
        <pc:spChg chg="mod">
          <ac:chgData name="Anna-Leena Marti" userId="d0246f0705c42a5a" providerId="LiveId" clId="{350E36BC-4164-42A4-BBBF-B95DE288CA4E}" dt="2025-02-26T09:15:04.156" v="739" actId="20577"/>
          <ac:spMkLst>
            <pc:docMk/>
            <pc:sldMk cId="2641783033" sldId="2228"/>
            <ac:spMk id="10" creationId="{156BA974-4210-843D-7D89-4846AFB90504}"/>
          </ac:spMkLst>
        </pc:spChg>
        <pc:picChg chg="mod">
          <ac:chgData name="Anna-Leena Marti" userId="d0246f0705c42a5a" providerId="LiveId" clId="{350E36BC-4164-42A4-BBBF-B95DE288CA4E}" dt="2025-02-21T09:21:33.780" v="0" actId="1076"/>
          <ac:picMkLst>
            <pc:docMk/>
            <pc:sldMk cId="2641783033" sldId="2228"/>
            <ac:picMk id="2" creationId="{CCFADE42-DD10-A96B-3B0E-52410B9F35C1}"/>
          </ac:picMkLst>
        </pc:picChg>
        <pc:picChg chg="mod">
          <ac:chgData name="Anna-Leena Marti" userId="d0246f0705c42a5a" providerId="LiveId" clId="{350E36BC-4164-42A4-BBBF-B95DE288CA4E}" dt="2025-02-21T09:21:35.619" v="1" actId="1076"/>
          <ac:picMkLst>
            <pc:docMk/>
            <pc:sldMk cId="2641783033" sldId="2228"/>
            <ac:picMk id="3" creationId="{71A07981-7380-E51A-7FB0-4A50472B3D9D}"/>
          </ac:picMkLst>
        </pc:picChg>
        <pc:picChg chg="del">
          <ac:chgData name="Anna-Leena Marti" userId="d0246f0705c42a5a" providerId="LiveId" clId="{350E36BC-4164-42A4-BBBF-B95DE288CA4E}" dt="2025-02-26T09:14:42.502" v="706" actId="478"/>
          <ac:picMkLst>
            <pc:docMk/>
            <pc:sldMk cId="2641783033" sldId="2228"/>
            <ac:picMk id="2050" creationId="{68252675-BB21-DA27-BA45-5F76E7E1BD4C}"/>
          </ac:picMkLst>
        </pc:picChg>
      </pc:sldChg>
      <pc:sldChg chg="delSp modSp mod">
        <pc:chgData name="Anna-Leena Marti" userId="d0246f0705c42a5a" providerId="LiveId" clId="{350E36BC-4164-42A4-BBBF-B95DE288CA4E}" dt="2025-02-21T09:24:34.001" v="14" actId="1076"/>
        <pc:sldMkLst>
          <pc:docMk/>
          <pc:sldMk cId="1278733663" sldId="2237"/>
        </pc:sldMkLst>
        <pc:spChg chg="mod">
          <ac:chgData name="Anna-Leena Marti" userId="d0246f0705c42a5a" providerId="LiveId" clId="{350E36BC-4164-42A4-BBBF-B95DE288CA4E}" dt="2025-02-21T09:22:39.772" v="11" actId="1076"/>
          <ac:spMkLst>
            <pc:docMk/>
            <pc:sldMk cId="1278733663" sldId="2237"/>
            <ac:spMk id="7" creationId="{AD4D4779-2DE4-F6F8-71F9-9589B22086A5}"/>
          </ac:spMkLst>
        </pc:spChg>
        <pc:picChg chg="mod">
          <ac:chgData name="Anna-Leena Marti" userId="d0246f0705c42a5a" providerId="LiveId" clId="{350E36BC-4164-42A4-BBBF-B95DE288CA4E}" dt="2025-02-21T09:21:42.064" v="2" actId="1076"/>
          <ac:picMkLst>
            <pc:docMk/>
            <pc:sldMk cId="1278733663" sldId="2237"/>
            <ac:picMk id="2" creationId="{3ACF6598-0381-8914-59EC-90E2E044B8E3}"/>
          </ac:picMkLst>
        </pc:picChg>
        <pc:picChg chg="mod">
          <ac:chgData name="Anna-Leena Marti" userId="d0246f0705c42a5a" providerId="LiveId" clId="{350E36BC-4164-42A4-BBBF-B95DE288CA4E}" dt="2025-02-21T09:21:46.632" v="4" actId="1076"/>
          <ac:picMkLst>
            <pc:docMk/>
            <pc:sldMk cId="1278733663" sldId="2237"/>
            <ac:picMk id="3" creationId="{DB34984B-0E34-5703-7E79-432FCF87AB97}"/>
          </ac:picMkLst>
        </pc:picChg>
        <pc:picChg chg="mod">
          <ac:chgData name="Anna-Leena Marti" userId="d0246f0705c42a5a" providerId="LiveId" clId="{350E36BC-4164-42A4-BBBF-B95DE288CA4E}" dt="2025-02-21T09:24:34.001" v="14" actId="1076"/>
          <ac:picMkLst>
            <pc:docMk/>
            <pc:sldMk cId="1278733663" sldId="2237"/>
            <ac:picMk id="5" creationId="{CABCDFFC-A898-3191-8854-CB4301AFBABD}"/>
          </ac:picMkLst>
        </pc:picChg>
        <pc:picChg chg="mod">
          <ac:chgData name="Anna-Leena Marti" userId="d0246f0705c42a5a" providerId="LiveId" clId="{350E36BC-4164-42A4-BBBF-B95DE288CA4E}" dt="2025-02-21T09:22:45.614" v="12" actId="1076"/>
          <ac:picMkLst>
            <pc:docMk/>
            <pc:sldMk cId="1278733663" sldId="2237"/>
            <ac:picMk id="6" creationId="{917D3ED4-998A-9D01-082B-D4A58867C7E2}"/>
          </ac:picMkLst>
        </pc:picChg>
      </pc:sldChg>
      <pc:sldChg chg="delSp modSp mod">
        <pc:chgData name="Anna-Leena Marti" userId="d0246f0705c42a5a" providerId="LiveId" clId="{350E36BC-4164-42A4-BBBF-B95DE288CA4E}" dt="2025-02-21T09:25:06.051" v="22" actId="1076"/>
        <pc:sldMkLst>
          <pc:docMk/>
          <pc:sldMk cId="1688280944" sldId="2243"/>
        </pc:sldMkLst>
        <pc:spChg chg="mod">
          <ac:chgData name="Anna-Leena Marti" userId="d0246f0705c42a5a" providerId="LiveId" clId="{350E36BC-4164-42A4-BBBF-B95DE288CA4E}" dt="2025-02-21T09:25:01.516" v="20" actId="1076"/>
          <ac:spMkLst>
            <pc:docMk/>
            <pc:sldMk cId="1688280944" sldId="2243"/>
            <ac:spMk id="7" creationId="{9DA0345A-E83F-FF77-0F48-C7B6770C876A}"/>
          </ac:spMkLst>
        </pc:spChg>
        <pc:picChg chg="mod">
          <ac:chgData name="Anna-Leena Marti" userId="d0246f0705c42a5a" providerId="LiveId" clId="{350E36BC-4164-42A4-BBBF-B95DE288CA4E}" dt="2025-02-21T09:25:04.312" v="21" actId="1076"/>
          <ac:picMkLst>
            <pc:docMk/>
            <pc:sldMk cId="1688280944" sldId="2243"/>
            <ac:picMk id="2" creationId="{B50B6A6E-2CB6-C6D2-0FDD-E228126018D9}"/>
          </ac:picMkLst>
        </pc:picChg>
        <pc:picChg chg="mod">
          <ac:chgData name="Anna-Leena Marti" userId="d0246f0705c42a5a" providerId="LiveId" clId="{350E36BC-4164-42A4-BBBF-B95DE288CA4E}" dt="2025-02-21T09:25:06.051" v="22" actId="1076"/>
          <ac:picMkLst>
            <pc:docMk/>
            <pc:sldMk cId="1688280944" sldId="2243"/>
            <ac:picMk id="3" creationId="{938AA19F-C0AF-F254-D1F9-BF791A3ACA9D}"/>
          </ac:picMkLst>
        </pc:picChg>
        <pc:picChg chg="mod">
          <ac:chgData name="Anna-Leena Marti" userId="d0246f0705c42a5a" providerId="LiveId" clId="{350E36BC-4164-42A4-BBBF-B95DE288CA4E}" dt="2025-02-21T09:23:07.622" v="13" actId="1076"/>
          <ac:picMkLst>
            <pc:docMk/>
            <pc:sldMk cId="1688280944" sldId="2243"/>
            <ac:picMk id="4" creationId="{6E57321E-339B-2162-F6EF-7C39FB9A7962}"/>
          </ac:picMkLst>
        </pc:picChg>
        <pc:picChg chg="mod">
          <ac:chgData name="Anna-Leena Marti" userId="d0246f0705c42a5a" providerId="LiveId" clId="{350E36BC-4164-42A4-BBBF-B95DE288CA4E}" dt="2025-02-21T09:24:55.466" v="19" actId="1076"/>
          <ac:picMkLst>
            <pc:docMk/>
            <pc:sldMk cId="1688280944" sldId="2243"/>
            <ac:picMk id="8" creationId="{EA93F72C-B816-BB40-ACFF-3E2A548F2E44}"/>
          </ac:picMkLst>
        </pc:picChg>
      </pc:sldChg>
      <pc:sldChg chg="delSp modSp mod">
        <pc:chgData name="Anna-Leena Marti" userId="d0246f0705c42a5a" providerId="LiveId" clId="{350E36BC-4164-42A4-BBBF-B95DE288CA4E}" dt="2025-02-21T09:25:34.679" v="32" actId="1076"/>
        <pc:sldMkLst>
          <pc:docMk/>
          <pc:sldMk cId="3147976182" sldId="2244"/>
        </pc:sldMkLst>
        <pc:spChg chg="mod">
          <ac:chgData name="Anna-Leena Marti" userId="d0246f0705c42a5a" providerId="LiveId" clId="{350E36BC-4164-42A4-BBBF-B95DE288CA4E}" dt="2025-02-21T09:25:34.679" v="32" actId="1076"/>
          <ac:spMkLst>
            <pc:docMk/>
            <pc:sldMk cId="3147976182" sldId="2244"/>
            <ac:spMk id="7" creationId="{5BCD96C0-6298-2061-C3F4-368405979C61}"/>
          </ac:spMkLst>
        </pc:spChg>
        <pc:picChg chg="mod">
          <ac:chgData name="Anna-Leena Marti" userId="d0246f0705c42a5a" providerId="LiveId" clId="{350E36BC-4164-42A4-BBBF-B95DE288CA4E}" dt="2025-02-21T09:25:28.039" v="30" actId="1076"/>
          <ac:picMkLst>
            <pc:docMk/>
            <pc:sldMk cId="3147976182" sldId="2244"/>
            <ac:picMk id="2" creationId="{80B1ECE6-920D-7EB9-4FD5-610B5204DC91}"/>
          </ac:picMkLst>
        </pc:picChg>
        <pc:picChg chg="mod">
          <ac:chgData name="Anna-Leena Marti" userId="d0246f0705c42a5a" providerId="LiveId" clId="{350E36BC-4164-42A4-BBBF-B95DE288CA4E}" dt="2025-02-21T09:25:29.367" v="31" actId="1076"/>
          <ac:picMkLst>
            <pc:docMk/>
            <pc:sldMk cId="3147976182" sldId="2244"/>
            <ac:picMk id="3" creationId="{C2900B0F-4522-FDDD-9701-13D4B88F302C}"/>
          </ac:picMkLst>
        </pc:picChg>
        <pc:picChg chg="mod">
          <ac:chgData name="Anna-Leena Marti" userId="d0246f0705c42a5a" providerId="LiveId" clId="{350E36BC-4164-42A4-BBBF-B95DE288CA4E}" dt="2025-02-21T09:25:17.464" v="25" actId="1076"/>
          <ac:picMkLst>
            <pc:docMk/>
            <pc:sldMk cId="3147976182" sldId="2244"/>
            <ac:picMk id="5" creationId="{04D0BECE-902C-1058-EE6F-E6C2476418ED}"/>
          </ac:picMkLst>
        </pc:picChg>
        <pc:picChg chg="mod">
          <ac:chgData name="Anna-Leena Marti" userId="d0246f0705c42a5a" providerId="LiveId" clId="{350E36BC-4164-42A4-BBBF-B95DE288CA4E}" dt="2025-02-21T09:25:26.258" v="29" actId="1076"/>
          <ac:picMkLst>
            <pc:docMk/>
            <pc:sldMk cId="3147976182" sldId="2244"/>
            <ac:picMk id="6" creationId="{B42DD67F-F21C-2690-A1C8-7C0F3B8A8E92}"/>
          </ac:picMkLst>
        </pc:picChg>
      </pc:sldChg>
      <pc:sldChg chg="delSp modSp mod">
        <pc:chgData name="Anna-Leena Marti" userId="d0246f0705c42a5a" providerId="LiveId" clId="{350E36BC-4164-42A4-BBBF-B95DE288CA4E}" dt="2025-02-21T09:26:00.096" v="41" actId="1076"/>
        <pc:sldMkLst>
          <pc:docMk/>
          <pc:sldMk cId="1722474273" sldId="2245"/>
        </pc:sldMkLst>
        <pc:spChg chg="mod">
          <ac:chgData name="Anna-Leena Marti" userId="d0246f0705c42a5a" providerId="LiveId" clId="{350E36BC-4164-42A4-BBBF-B95DE288CA4E}" dt="2025-02-21T09:26:00.096" v="41" actId="1076"/>
          <ac:spMkLst>
            <pc:docMk/>
            <pc:sldMk cId="1722474273" sldId="2245"/>
            <ac:spMk id="7" creationId="{8E94B9B7-C872-6F34-1DE5-A5F6E69F0C54}"/>
          </ac:spMkLst>
        </pc:spChg>
        <pc:picChg chg="mod">
          <ac:chgData name="Anna-Leena Marti" userId="d0246f0705c42a5a" providerId="LiveId" clId="{350E36BC-4164-42A4-BBBF-B95DE288CA4E}" dt="2025-02-21T09:25:54.316" v="39" actId="1076"/>
          <ac:picMkLst>
            <pc:docMk/>
            <pc:sldMk cId="1722474273" sldId="2245"/>
            <ac:picMk id="2" creationId="{3A7CF06B-49C0-BF90-861D-8176D189380C}"/>
          </ac:picMkLst>
        </pc:picChg>
        <pc:picChg chg="mod">
          <ac:chgData name="Anna-Leena Marti" userId="d0246f0705c42a5a" providerId="LiveId" clId="{350E36BC-4164-42A4-BBBF-B95DE288CA4E}" dt="2025-02-21T09:25:55.708" v="40" actId="1076"/>
          <ac:picMkLst>
            <pc:docMk/>
            <pc:sldMk cId="1722474273" sldId="2245"/>
            <ac:picMk id="3" creationId="{53AA4AD6-6588-9239-83A6-FDFF9D470D8D}"/>
          </ac:picMkLst>
        </pc:picChg>
        <pc:picChg chg="mod">
          <ac:chgData name="Anna-Leena Marti" userId="d0246f0705c42a5a" providerId="LiveId" clId="{350E36BC-4164-42A4-BBBF-B95DE288CA4E}" dt="2025-02-21T09:25:45.079" v="35" actId="14100"/>
          <ac:picMkLst>
            <pc:docMk/>
            <pc:sldMk cId="1722474273" sldId="2245"/>
            <ac:picMk id="4" creationId="{0D0C4750-C38F-6082-9FC5-1CBAFB8D1C7A}"/>
          </ac:picMkLst>
        </pc:picChg>
        <pc:picChg chg="mod">
          <ac:chgData name="Anna-Leena Marti" userId="d0246f0705c42a5a" providerId="LiveId" clId="{350E36BC-4164-42A4-BBBF-B95DE288CA4E}" dt="2025-02-21T09:25:52.200" v="38" actId="1076"/>
          <ac:picMkLst>
            <pc:docMk/>
            <pc:sldMk cId="1722474273" sldId="2245"/>
            <ac:picMk id="8" creationId="{61094363-0E4E-C506-0FE6-34FD47C840FE}"/>
          </ac:picMkLst>
        </pc:picChg>
      </pc:sldChg>
      <pc:sldChg chg="delSp modSp mod">
        <pc:chgData name="Anna-Leena Marti" userId="d0246f0705c42a5a" providerId="LiveId" clId="{350E36BC-4164-42A4-BBBF-B95DE288CA4E}" dt="2025-02-21T09:26:24.215" v="50" actId="1076"/>
        <pc:sldMkLst>
          <pc:docMk/>
          <pc:sldMk cId="891899830" sldId="2246"/>
        </pc:sldMkLst>
        <pc:spChg chg="mod">
          <ac:chgData name="Anna-Leena Marti" userId="d0246f0705c42a5a" providerId="LiveId" clId="{350E36BC-4164-42A4-BBBF-B95DE288CA4E}" dt="2025-02-21T09:26:17.943" v="47" actId="1076"/>
          <ac:spMkLst>
            <pc:docMk/>
            <pc:sldMk cId="891899830" sldId="2246"/>
            <ac:spMk id="7" creationId="{BF6C21A5-5530-60A4-8FFE-655A2416B70C}"/>
          </ac:spMkLst>
        </pc:spChg>
        <pc:picChg chg="mod">
          <ac:chgData name="Anna-Leena Marti" userId="d0246f0705c42a5a" providerId="LiveId" clId="{350E36BC-4164-42A4-BBBF-B95DE288CA4E}" dt="2025-02-21T09:26:21.577" v="49" actId="1076"/>
          <ac:picMkLst>
            <pc:docMk/>
            <pc:sldMk cId="891899830" sldId="2246"/>
            <ac:picMk id="2" creationId="{DFB6C3E1-5109-F3E8-F0A1-5DAD07E152E2}"/>
          </ac:picMkLst>
        </pc:picChg>
        <pc:picChg chg="mod">
          <ac:chgData name="Anna-Leena Marti" userId="d0246f0705c42a5a" providerId="LiveId" clId="{350E36BC-4164-42A4-BBBF-B95DE288CA4E}" dt="2025-02-21T09:26:24.215" v="50" actId="1076"/>
          <ac:picMkLst>
            <pc:docMk/>
            <pc:sldMk cId="891899830" sldId="2246"/>
            <ac:picMk id="3" creationId="{8264AC89-704D-FF9E-043D-7AF8648FE361}"/>
          </ac:picMkLst>
        </pc:picChg>
        <pc:picChg chg="mod">
          <ac:chgData name="Anna-Leena Marti" userId="d0246f0705c42a5a" providerId="LiveId" clId="{350E36BC-4164-42A4-BBBF-B95DE288CA4E}" dt="2025-02-21T09:26:19.375" v="48" actId="1076"/>
          <ac:picMkLst>
            <pc:docMk/>
            <pc:sldMk cId="891899830" sldId="2246"/>
            <ac:picMk id="5" creationId="{9235CB84-355A-4886-846C-56A33C42041D}"/>
          </ac:picMkLst>
        </pc:picChg>
        <pc:picChg chg="mod">
          <ac:chgData name="Anna-Leena Marti" userId="d0246f0705c42a5a" providerId="LiveId" clId="{350E36BC-4164-42A4-BBBF-B95DE288CA4E}" dt="2025-02-21T09:26:07.958" v="43" actId="14100"/>
          <ac:picMkLst>
            <pc:docMk/>
            <pc:sldMk cId="891899830" sldId="2246"/>
            <ac:picMk id="6" creationId="{72C674B1-EF51-D53E-3EB3-2DA70BBD4472}"/>
          </ac:picMkLst>
        </pc:picChg>
      </pc:sldChg>
      <pc:sldChg chg="modSp mod">
        <pc:chgData name="Anna-Leena Marti" userId="d0246f0705c42a5a" providerId="LiveId" clId="{350E36BC-4164-42A4-BBBF-B95DE288CA4E}" dt="2025-02-21T09:26:40.467" v="54" actId="1076"/>
        <pc:sldMkLst>
          <pc:docMk/>
          <pc:sldMk cId="3843123712" sldId="2248"/>
        </pc:sldMkLst>
        <pc:picChg chg="mod">
          <ac:chgData name="Anna-Leena Marti" userId="d0246f0705c42a5a" providerId="LiveId" clId="{350E36BC-4164-42A4-BBBF-B95DE288CA4E}" dt="2025-02-21T09:26:37.833" v="53" actId="1076"/>
          <ac:picMkLst>
            <pc:docMk/>
            <pc:sldMk cId="3843123712" sldId="2248"/>
            <ac:picMk id="2" creationId="{99A4D970-C4F6-F9F2-2D06-A1B716FABC81}"/>
          </ac:picMkLst>
        </pc:picChg>
        <pc:picChg chg="mod">
          <ac:chgData name="Anna-Leena Marti" userId="d0246f0705c42a5a" providerId="LiveId" clId="{350E36BC-4164-42A4-BBBF-B95DE288CA4E}" dt="2025-02-21T09:26:40.467" v="54" actId="1076"/>
          <ac:picMkLst>
            <pc:docMk/>
            <pc:sldMk cId="3843123712" sldId="2248"/>
            <ac:picMk id="3" creationId="{354DCC98-7F9F-B88F-7A0C-4D5C97EBB360}"/>
          </ac:picMkLst>
        </pc:picChg>
        <pc:picChg chg="mod">
          <ac:chgData name="Anna-Leena Marti" userId="d0246f0705c42a5a" providerId="LiveId" clId="{350E36BC-4164-42A4-BBBF-B95DE288CA4E}" dt="2025-02-21T09:26:34.779" v="52" actId="14100"/>
          <ac:picMkLst>
            <pc:docMk/>
            <pc:sldMk cId="3843123712" sldId="2248"/>
            <ac:picMk id="5" creationId="{BBFFD019-7108-D260-87C3-90395EF88BF7}"/>
          </ac:picMkLst>
        </pc:picChg>
      </pc:sldChg>
      <pc:sldChg chg="modSp mod ord modNotes">
        <pc:chgData name="Anna-Leena Marti" userId="d0246f0705c42a5a" providerId="LiveId" clId="{350E36BC-4164-42A4-BBBF-B95DE288CA4E}" dt="2025-02-26T09:18:45.345" v="905" actId="1076"/>
        <pc:sldMkLst>
          <pc:docMk/>
          <pc:sldMk cId="2093800660" sldId="2257"/>
        </pc:sldMkLst>
        <pc:spChg chg="mod">
          <ac:chgData name="Anna-Leena Marti" userId="d0246f0705c42a5a" providerId="LiveId" clId="{350E36BC-4164-42A4-BBBF-B95DE288CA4E}" dt="2025-02-26T09:18:45.345" v="905" actId="1076"/>
          <ac:spMkLst>
            <pc:docMk/>
            <pc:sldMk cId="2093800660" sldId="2257"/>
            <ac:spMk id="4" creationId="{71CCBFE5-C713-6CE3-1336-0C5A08324998}"/>
          </ac:spMkLst>
        </pc:spChg>
      </pc:sldChg>
      <pc:sldChg chg="addSp delSp modSp add mod">
        <pc:chgData name="Anna-Leena Marti" userId="d0246f0705c42a5a" providerId="LiveId" clId="{350E36BC-4164-42A4-BBBF-B95DE288CA4E}" dt="2025-02-21T09:41:55.746" v="183" actId="692"/>
        <pc:sldMkLst>
          <pc:docMk/>
          <pc:sldMk cId="203426914" sldId="2260"/>
        </pc:sldMkLst>
        <pc:spChg chg="add mod">
          <ac:chgData name="Anna-Leena Marti" userId="d0246f0705c42a5a" providerId="LiveId" clId="{350E36BC-4164-42A4-BBBF-B95DE288CA4E}" dt="2025-02-21T09:40:49.155" v="179" actId="478"/>
          <ac:spMkLst>
            <pc:docMk/>
            <pc:sldMk cId="203426914" sldId="2260"/>
            <ac:spMk id="4" creationId="{32BD5E19-E0ED-2DE9-05DE-7E74EFA988A0}"/>
          </ac:spMkLst>
        </pc:spChg>
        <pc:picChg chg="add mod">
          <ac:chgData name="Anna-Leena Marti" userId="d0246f0705c42a5a" providerId="LiveId" clId="{350E36BC-4164-42A4-BBBF-B95DE288CA4E}" dt="2025-02-21T09:41:55.746" v="183" actId="692"/>
          <ac:picMkLst>
            <pc:docMk/>
            <pc:sldMk cId="203426914" sldId="2260"/>
            <ac:picMk id="6" creationId="{D4F9CC96-134A-9C91-9CAC-2279C2578A9B}"/>
          </ac:picMkLst>
        </pc:picChg>
      </pc:sldChg>
      <pc:sldChg chg="addSp delSp modSp add mod">
        <pc:chgData name="Anna-Leena Marti" userId="d0246f0705c42a5a" providerId="LiveId" clId="{350E36BC-4164-42A4-BBBF-B95DE288CA4E}" dt="2025-02-26T09:17:09.551" v="794" actId="478"/>
        <pc:sldMkLst>
          <pc:docMk/>
          <pc:sldMk cId="2492703797" sldId="2261"/>
        </pc:sldMkLst>
        <pc:spChg chg="add mod">
          <ac:chgData name="Anna-Leena Marti" userId="d0246f0705c42a5a" providerId="LiveId" clId="{350E36BC-4164-42A4-BBBF-B95DE288CA4E}" dt="2025-02-26T09:16:59.989" v="793" actId="1076"/>
          <ac:spMkLst>
            <pc:docMk/>
            <pc:sldMk cId="2492703797" sldId="2261"/>
            <ac:spMk id="4" creationId="{F865CB00-F1A2-F30D-4798-FE0E47A92C4C}"/>
          </ac:spMkLst>
        </pc:spChg>
        <pc:spChg chg="del">
          <ac:chgData name="Anna-Leena Marti" userId="d0246f0705c42a5a" providerId="LiveId" clId="{350E36BC-4164-42A4-BBBF-B95DE288CA4E}" dt="2025-02-26T09:17:09.551" v="794" actId="478"/>
          <ac:spMkLst>
            <pc:docMk/>
            <pc:sldMk cId="2492703797" sldId="2261"/>
            <ac:spMk id="5" creationId="{5AD07A19-72B0-1843-BCDA-996BFCC76782}"/>
          </ac:spMkLst>
        </pc:spChg>
      </pc:sldChg>
      <pc:sldChg chg="new del">
        <pc:chgData name="Anna-Leena Marti" userId="d0246f0705c42a5a" providerId="LiveId" clId="{350E36BC-4164-42A4-BBBF-B95DE288CA4E}" dt="2025-02-26T09:14:31.188" v="704" actId="680"/>
        <pc:sldMkLst>
          <pc:docMk/>
          <pc:sldMk cId="2914427089" sldId="2261"/>
        </pc:sldMkLst>
      </pc:sldChg>
      <pc:sldChg chg="addSp delSp modSp add mod">
        <pc:chgData name="Anna-Leena Marti" userId="d0246f0705c42a5a" providerId="LiveId" clId="{350E36BC-4164-42A4-BBBF-B95DE288CA4E}" dt="2025-02-26T09:20:41.348" v="960" actId="20577"/>
        <pc:sldMkLst>
          <pc:docMk/>
          <pc:sldMk cId="3736534319" sldId="2262"/>
        </pc:sldMkLst>
        <pc:spChg chg="add mod">
          <ac:chgData name="Anna-Leena Marti" userId="d0246f0705c42a5a" providerId="LiveId" clId="{350E36BC-4164-42A4-BBBF-B95DE288CA4E}" dt="2025-02-26T09:20:41.348" v="960" actId="20577"/>
          <ac:spMkLst>
            <pc:docMk/>
            <pc:sldMk cId="3736534319" sldId="2262"/>
            <ac:spMk id="9" creationId="{E7CA1C1D-C60D-49F5-9AC7-DAEB2B4D0B05}"/>
          </ac:spMkLst>
        </pc:spChg>
        <pc:spChg chg="del">
          <ac:chgData name="Anna-Leena Marti" userId="d0246f0705c42a5a" providerId="LiveId" clId="{350E36BC-4164-42A4-BBBF-B95DE288CA4E}" dt="2025-02-26T09:20:26.091" v="912" actId="478"/>
          <ac:spMkLst>
            <pc:docMk/>
            <pc:sldMk cId="3736534319" sldId="2262"/>
            <ac:spMk id="15" creationId="{E613E2EF-208D-9868-C9DE-6A104ED853F6}"/>
          </ac:spMkLst>
        </pc:spChg>
        <pc:spChg chg="mod">
          <ac:chgData name="Anna-Leena Marti" userId="d0246f0705c42a5a" providerId="LiveId" clId="{350E36BC-4164-42A4-BBBF-B95DE288CA4E}" dt="2025-02-26T09:20:32.889" v="953" actId="20577"/>
          <ac:spMkLst>
            <pc:docMk/>
            <pc:sldMk cId="3736534319" sldId="2262"/>
            <ac:spMk id="21" creationId="{DED64ECF-6C30-4F76-CFB6-E0A99996D63E}"/>
          </ac:spMkLst>
        </pc:spChg>
      </pc:sldChg>
      <pc:sldChg chg="addSp delSp modSp add mod ord">
        <pc:chgData name="Anna-Leena Marti" userId="d0246f0705c42a5a" providerId="LiveId" clId="{350E36BC-4164-42A4-BBBF-B95DE288CA4E}" dt="2025-02-26T09:23:26.478" v="1016" actId="20577"/>
        <pc:sldMkLst>
          <pc:docMk/>
          <pc:sldMk cId="1584432308" sldId="2263"/>
        </pc:sldMkLst>
        <pc:spChg chg="add mod">
          <ac:chgData name="Anna-Leena Marti" userId="d0246f0705c42a5a" providerId="LiveId" clId="{350E36BC-4164-42A4-BBBF-B95DE288CA4E}" dt="2025-02-26T09:21:51.360" v="1008" actId="478"/>
          <ac:spMkLst>
            <pc:docMk/>
            <pc:sldMk cId="1584432308" sldId="2263"/>
            <ac:spMk id="4" creationId="{62B43D77-E4A5-8C5C-56B3-94E79C2210C7}"/>
          </ac:spMkLst>
        </pc:spChg>
        <pc:spChg chg="add mod">
          <ac:chgData name="Anna-Leena Marti" userId="d0246f0705c42a5a" providerId="LiveId" clId="{350E36BC-4164-42A4-BBBF-B95DE288CA4E}" dt="2025-02-26T09:23:26.478" v="1016" actId="20577"/>
          <ac:spMkLst>
            <pc:docMk/>
            <pc:sldMk cId="1584432308" sldId="2263"/>
            <ac:spMk id="6" creationId="{C2242A90-1C79-0EED-15A6-CB4E1A46F5E0}"/>
          </ac:spMkLst>
        </pc:spChg>
        <pc:spChg chg="add">
          <ac:chgData name="Anna-Leena Marti" userId="d0246f0705c42a5a" providerId="LiveId" clId="{350E36BC-4164-42A4-BBBF-B95DE288CA4E}" dt="2025-02-26T09:23:12.647" v="1011"/>
          <ac:spMkLst>
            <pc:docMk/>
            <pc:sldMk cId="1584432308" sldId="2263"/>
            <ac:spMk id="7" creationId="{A96CE825-6077-3342-0E22-D4AD8FC43E9B}"/>
          </ac:spMkLst>
        </pc:spChg>
        <pc:spChg chg="del">
          <ac:chgData name="Anna-Leena Marti" userId="d0246f0705c42a5a" providerId="LiveId" clId="{350E36BC-4164-42A4-BBBF-B95DE288CA4E}" dt="2025-02-26T09:21:51.360" v="1008" actId="478"/>
          <ac:spMkLst>
            <pc:docMk/>
            <pc:sldMk cId="1584432308" sldId="2263"/>
            <ac:spMk id="9" creationId="{A97CDAEB-EEE7-B77F-F8CB-5B30B80973B5}"/>
          </ac:spMkLst>
        </pc:spChg>
        <pc:spChg chg="mod">
          <ac:chgData name="Anna-Leena Marti" userId="d0246f0705c42a5a" providerId="LiveId" clId="{350E36BC-4164-42A4-BBBF-B95DE288CA4E}" dt="2025-02-26T09:23:20.740" v="1014" actId="1076"/>
          <ac:spMkLst>
            <pc:docMk/>
            <pc:sldMk cId="1584432308" sldId="2263"/>
            <ac:spMk id="13" creationId="{5E898470-6AAA-FCF8-7A0E-D0D3A9DD0EE5}"/>
          </ac:spMkLst>
        </pc:spChg>
        <pc:spChg chg="mod">
          <ac:chgData name="Anna-Leena Marti" userId="d0246f0705c42a5a" providerId="LiveId" clId="{350E36BC-4164-42A4-BBBF-B95DE288CA4E}" dt="2025-02-26T09:21:48.952" v="1007" actId="20577"/>
          <ac:spMkLst>
            <pc:docMk/>
            <pc:sldMk cId="1584432308" sldId="2263"/>
            <ac:spMk id="21" creationId="{D65616C2-2B48-4502-C438-D9D9E4B1B14E}"/>
          </ac:spMkLst>
        </pc:spChg>
        <pc:picChg chg="add mod">
          <ac:chgData name="Anna-Leena Marti" userId="d0246f0705c42a5a" providerId="LiveId" clId="{350E36BC-4164-42A4-BBBF-B95DE288CA4E}" dt="2025-02-26T09:23:17.994" v="1013" actId="1076"/>
          <ac:picMkLst>
            <pc:docMk/>
            <pc:sldMk cId="1584432308" sldId="2263"/>
            <ac:picMk id="8" creationId="{43CDA3AA-878D-1947-C3F5-30583FA0F4C3}"/>
          </ac:picMkLst>
        </pc:picChg>
      </pc:sldChg>
      <pc:sldChg chg="addSp delSp modSp add mod ord">
        <pc:chgData name="Anna-Leena Marti" userId="d0246f0705c42a5a" providerId="LiveId" clId="{350E36BC-4164-42A4-BBBF-B95DE288CA4E}" dt="2025-02-26T10:28:46.975" v="1228" actId="1076"/>
        <pc:sldMkLst>
          <pc:docMk/>
          <pc:sldMk cId="3753529647" sldId="2264"/>
        </pc:sldMkLst>
        <pc:spChg chg="del">
          <ac:chgData name="Anna-Leena Marti" userId="d0246f0705c42a5a" providerId="LiveId" clId="{350E36BC-4164-42A4-BBBF-B95DE288CA4E}" dt="2025-02-26T09:24:16.972" v="1046" actId="478"/>
          <ac:spMkLst>
            <pc:docMk/>
            <pc:sldMk cId="3753529647" sldId="2264"/>
            <ac:spMk id="4" creationId="{C1DDA9FF-8410-FD55-8A98-EC423F515CF5}"/>
          </ac:spMkLst>
        </pc:spChg>
        <pc:spChg chg="add mod">
          <ac:chgData name="Anna-Leena Marti" userId="d0246f0705c42a5a" providerId="LiveId" clId="{350E36BC-4164-42A4-BBBF-B95DE288CA4E}" dt="2025-02-26T09:26:40.623" v="1052" actId="255"/>
          <ac:spMkLst>
            <pc:docMk/>
            <pc:sldMk cId="3753529647" sldId="2264"/>
            <ac:spMk id="5" creationId="{F67C4FA4-4225-E0EF-A48C-2DEB4A9C8267}"/>
          </ac:spMkLst>
        </pc:spChg>
        <pc:spChg chg="mod">
          <ac:chgData name="Anna-Leena Marti" userId="d0246f0705c42a5a" providerId="LiveId" clId="{350E36BC-4164-42A4-BBBF-B95DE288CA4E}" dt="2025-02-26T10:28:46.975" v="1228" actId="1076"/>
          <ac:spMkLst>
            <pc:docMk/>
            <pc:sldMk cId="3753529647" sldId="2264"/>
            <ac:spMk id="12" creationId="{8A9FCEE2-A091-448F-533E-525C833A6EC7}"/>
          </ac:spMkLst>
        </pc:spChg>
        <pc:picChg chg="add mod">
          <ac:chgData name="Anna-Leena Marti" userId="d0246f0705c42a5a" providerId="LiveId" clId="{350E36BC-4164-42A4-BBBF-B95DE288CA4E}" dt="2025-02-26T09:26:43.851" v="1053" actId="1076"/>
          <ac:picMkLst>
            <pc:docMk/>
            <pc:sldMk cId="3753529647" sldId="2264"/>
            <ac:picMk id="2050" creationId="{755156E7-F0E5-9851-6189-86E0953CE9BD}"/>
          </ac:picMkLst>
        </pc:picChg>
      </pc:sldChg>
      <pc:sldChg chg="delSp modSp add mod">
        <pc:chgData name="Anna-Leena Marti" userId="d0246f0705c42a5a" providerId="LiveId" clId="{350E36BC-4164-42A4-BBBF-B95DE288CA4E}" dt="2025-02-26T10:27:49.575" v="1227" actId="20577"/>
        <pc:sldMkLst>
          <pc:docMk/>
          <pc:sldMk cId="4220239625" sldId="2265"/>
        </pc:sldMkLst>
        <pc:spChg chg="del">
          <ac:chgData name="Anna-Leena Marti" userId="d0246f0705c42a5a" providerId="LiveId" clId="{350E36BC-4164-42A4-BBBF-B95DE288CA4E}" dt="2025-02-26T10:27:06.386" v="1117" actId="478"/>
          <ac:spMkLst>
            <pc:docMk/>
            <pc:sldMk cId="4220239625" sldId="2265"/>
            <ac:spMk id="4" creationId="{E5A482F4-BE8D-A15B-F532-7D5DB95CB64F}"/>
          </ac:spMkLst>
        </pc:spChg>
        <pc:spChg chg="mod">
          <ac:chgData name="Anna-Leena Marti" userId="d0246f0705c42a5a" providerId="LiveId" clId="{350E36BC-4164-42A4-BBBF-B95DE288CA4E}" dt="2025-02-26T10:27:49.575" v="1227" actId="20577"/>
          <ac:spMkLst>
            <pc:docMk/>
            <pc:sldMk cId="4220239625" sldId="2265"/>
            <ac:spMk id="10" creationId="{E7B8DD94-14F2-A447-31B8-43C9D4C50DF0}"/>
          </ac:spMkLst>
        </pc:spChg>
        <pc:picChg chg="del">
          <ac:chgData name="Anna-Leena Marti" userId="d0246f0705c42a5a" providerId="LiveId" clId="{350E36BC-4164-42A4-BBBF-B95DE288CA4E}" dt="2025-02-26T10:27:03.762" v="1116" actId="478"/>
          <ac:picMkLst>
            <pc:docMk/>
            <pc:sldMk cId="4220239625" sldId="2265"/>
            <ac:picMk id="2050" creationId="{3A09B008-AFE1-ECA2-07C2-1B07562D5F4D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45658" cy="496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50444" y="0"/>
            <a:ext cx="2945658" cy="496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9428584"/>
            <a:ext cx="2945658" cy="496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50444" y="9428584"/>
            <a:ext cx="2945658" cy="496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de-DE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31fa0118f50_0_3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4538"/>
            <a:ext cx="6615113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7" name="Google Shape;247;g31fa0118f50_0_333:notes"/>
          <p:cNvSpPr txBox="1">
            <a:spLocks noGrp="1"/>
          </p:cNvSpPr>
          <p:nvPr>
            <p:ph type="body" idx="1"/>
          </p:nvPr>
        </p:nvSpPr>
        <p:spPr>
          <a:xfrm>
            <a:off x="679768" y="4715147"/>
            <a:ext cx="5438100" cy="446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-DE"/>
              <a:t>Kommentar an Emanuel bitte hier einfügen: …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2A6287-EBB7-E051-D712-35FD6AA1E6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7C5627E4-030D-59F3-9257-008D4CF7E14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D889D5C-727F-4597-B6E2-7D5CC8BD83C7}" type="slidenum">
              <a:rPr lang="en-US"/>
              <a:t>10</a:t>
            </a:fld>
            <a:endParaRPr lang="en-US"/>
          </a:p>
        </p:txBody>
      </p:sp>
      <p:sp>
        <p:nvSpPr>
          <p:cNvPr id="69634" name="Rectangle 2">
            <a:extLst>
              <a:ext uri="{FF2B5EF4-FFF2-40B4-BE49-F238E27FC236}">
                <a16:creationId xmlns:a16="http://schemas.microsoft.com/office/drawing/2014/main" id="{CA306DE2-1CB2-7240-49FA-5A52D856BF2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211138" y="814388"/>
            <a:ext cx="7250113" cy="4079875"/>
          </a:xfrm>
          <a:ln/>
        </p:spPr>
      </p:sp>
      <p:sp>
        <p:nvSpPr>
          <p:cNvPr id="69635" name="Rectangle 3">
            <a:extLst>
              <a:ext uri="{FF2B5EF4-FFF2-40B4-BE49-F238E27FC236}">
                <a16:creationId xmlns:a16="http://schemas.microsoft.com/office/drawing/2014/main" id="{A40F4AFF-7DE2-2020-47AA-8BD414A93E6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3177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7C8B81-05E1-C6F8-60F1-D937A28203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37530045-9B2D-2084-8B6C-73D88F36D36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D889D5C-727F-4597-B6E2-7D5CC8BD83C7}" type="slidenum">
              <a:rPr lang="en-US"/>
              <a:t>11</a:t>
            </a:fld>
            <a:endParaRPr lang="en-US"/>
          </a:p>
        </p:txBody>
      </p:sp>
      <p:sp>
        <p:nvSpPr>
          <p:cNvPr id="69634" name="Rectangle 2">
            <a:extLst>
              <a:ext uri="{FF2B5EF4-FFF2-40B4-BE49-F238E27FC236}">
                <a16:creationId xmlns:a16="http://schemas.microsoft.com/office/drawing/2014/main" id="{F325300C-8A4F-3622-FCE3-92619625F08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211138" y="814388"/>
            <a:ext cx="7250113" cy="4079875"/>
          </a:xfrm>
          <a:ln/>
        </p:spPr>
      </p:sp>
      <p:sp>
        <p:nvSpPr>
          <p:cNvPr id="69635" name="Rectangle 3">
            <a:extLst>
              <a:ext uri="{FF2B5EF4-FFF2-40B4-BE49-F238E27FC236}">
                <a16:creationId xmlns:a16="http://schemas.microsoft.com/office/drawing/2014/main" id="{0E270CC8-8DD6-108E-7288-F4EA853E406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3588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47C449-F1CE-DCA7-DD8C-49C2BA4985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4B1BDE5D-8A6A-5F44-F5A4-04326841F05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D889D5C-727F-4597-B6E2-7D5CC8BD83C7}" type="slidenum">
              <a:rPr lang="en-US"/>
              <a:t>12</a:t>
            </a:fld>
            <a:endParaRPr lang="en-US"/>
          </a:p>
        </p:txBody>
      </p:sp>
      <p:sp>
        <p:nvSpPr>
          <p:cNvPr id="69634" name="Rectangle 2">
            <a:extLst>
              <a:ext uri="{FF2B5EF4-FFF2-40B4-BE49-F238E27FC236}">
                <a16:creationId xmlns:a16="http://schemas.microsoft.com/office/drawing/2014/main" id="{62EA8234-E265-C525-68C1-BB9F394497A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211138" y="814388"/>
            <a:ext cx="7250113" cy="4079875"/>
          </a:xfrm>
          <a:ln/>
        </p:spPr>
      </p:sp>
      <p:sp>
        <p:nvSpPr>
          <p:cNvPr id="69635" name="Rectangle 3">
            <a:extLst>
              <a:ext uri="{FF2B5EF4-FFF2-40B4-BE49-F238E27FC236}">
                <a16:creationId xmlns:a16="http://schemas.microsoft.com/office/drawing/2014/main" id="{0A887BA2-9BE0-9F85-8F14-E71DF80F46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7278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56E117-A37E-E763-87FB-7DD0C6221F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E42552CD-1901-2099-9E3B-BF95B6FE690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D889D5C-727F-4597-B6E2-7D5CC8BD83C7}" type="slidenum">
              <a:rPr lang="en-US"/>
              <a:t>13</a:t>
            </a:fld>
            <a:endParaRPr lang="en-US"/>
          </a:p>
        </p:txBody>
      </p:sp>
      <p:sp>
        <p:nvSpPr>
          <p:cNvPr id="69634" name="Rectangle 2">
            <a:extLst>
              <a:ext uri="{FF2B5EF4-FFF2-40B4-BE49-F238E27FC236}">
                <a16:creationId xmlns:a16="http://schemas.microsoft.com/office/drawing/2014/main" id="{BD0482D3-D4A8-31F2-4A95-1A90AADEBC4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211138" y="814388"/>
            <a:ext cx="7250113" cy="4079875"/>
          </a:xfrm>
          <a:ln/>
        </p:spPr>
      </p:sp>
      <p:sp>
        <p:nvSpPr>
          <p:cNvPr id="69635" name="Rectangle 3">
            <a:extLst>
              <a:ext uri="{FF2B5EF4-FFF2-40B4-BE49-F238E27FC236}">
                <a16:creationId xmlns:a16="http://schemas.microsoft.com/office/drawing/2014/main" id="{0DFD2466-3675-107A-92B3-45DB813258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3376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A615F5-1174-E424-03C3-5BE7545325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2F3315F5-F1DD-2F73-F188-1D995DA484F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D889D5C-727F-4597-B6E2-7D5CC8BD83C7}" type="slidenum">
              <a:rPr lang="en-US"/>
              <a:t>14</a:t>
            </a:fld>
            <a:endParaRPr lang="en-US"/>
          </a:p>
        </p:txBody>
      </p:sp>
      <p:sp>
        <p:nvSpPr>
          <p:cNvPr id="69634" name="Rectangle 2">
            <a:extLst>
              <a:ext uri="{FF2B5EF4-FFF2-40B4-BE49-F238E27FC236}">
                <a16:creationId xmlns:a16="http://schemas.microsoft.com/office/drawing/2014/main" id="{D79BE5C8-5797-C922-D582-5E17E1D6423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211138" y="814388"/>
            <a:ext cx="7250113" cy="4079875"/>
          </a:xfrm>
          <a:ln/>
        </p:spPr>
      </p:sp>
      <p:sp>
        <p:nvSpPr>
          <p:cNvPr id="69635" name="Rectangle 3">
            <a:extLst>
              <a:ext uri="{FF2B5EF4-FFF2-40B4-BE49-F238E27FC236}">
                <a16:creationId xmlns:a16="http://schemas.microsoft.com/office/drawing/2014/main" id="{091C0683-0E0D-D585-A564-E877F9612E8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591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089A98-7818-9DF3-7F12-AA9410CE38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B97FD77E-ECC3-C2CA-DBA7-1F559476A2F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D889D5C-727F-4597-B6E2-7D5CC8BD83C7}" type="slidenum">
              <a:rPr lang="en-US"/>
              <a:t>15</a:t>
            </a:fld>
            <a:endParaRPr lang="en-US"/>
          </a:p>
        </p:txBody>
      </p:sp>
      <p:sp>
        <p:nvSpPr>
          <p:cNvPr id="69634" name="Rectangle 2">
            <a:extLst>
              <a:ext uri="{FF2B5EF4-FFF2-40B4-BE49-F238E27FC236}">
                <a16:creationId xmlns:a16="http://schemas.microsoft.com/office/drawing/2014/main" id="{28B2A19E-84EC-EE60-278A-8454698EB1E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211138" y="814388"/>
            <a:ext cx="7250113" cy="4079875"/>
          </a:xfrm>
          <a:ln/>
        </p:spPr>
      </p:sp>
      <p:sp>
        <p:nvSpPr>
          <p:cNvPr id="69635" name="Rectangle 3">
            <a:extLst>
              <a:ext uri="{FF2B5EF4-FFF2-40B4-BE49-F238E27FC236}">
                <a16:creationId xmlns:a16="http://schemas.microsoft.com/office/drawing/2014/main" id="{A876F6D3-4C93-CE9E-7B9A-04F5E546FA1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6094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9159B5-DD7D-442D-592B-502150FEC3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19553425-0AF3-EF4C-4228-A17DDA7CA17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D889D5C-727F-4597-B6E2-7D5CC8BD83C7}" type="slidenum">
              <a:rPr lang="en-US"/>
              <a:t>16</a:t>
            </a:fld>
            <a:endParaRPr lang="en-US"/>
          </a:p>
        </p:txBody>
      </p:sp>
      <p:sp>
        <p:nvSpPr>
          <p:cNvPr id="69634" name="Rectangle 2">
            <a:extLst>
              <a:ext uri="{FF2B5EF4-FFF2-40B4-BE49-F238E27FC236}">
                <a16:creationId xmlns:a16="http://schemas.microsoft.com/office/drawing/2014/main" id="{9D555827-0BB6-9151-E6EB-16797314446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211138" y="814388"/>
            <a:ext cx="7250113" cy="4079875"/>
          </a:xfrm>
          <a:ln/>
        </p:spPr>
      </p:sp>
      <p:sp>
        <p:nvSpPr>
          <p:cNvPr id="69635" name="Rectangle 3">
            <a:extLst>
              <a:ext uri="{FF2B5EF4-FFF2-40B4-BE49-F238E27FC236}">
                <a16:creationId xmlns:a16="http://schemas.microsoft.com/office/drawing/2014/main" id="{88FB2E4D-3861-D6E2-0BA4-28ECE17ADB2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8136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DA882F-2D70-C482-5DF3-B01FC9E7CF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8E0717D2-8424-C352-E7AF-B86EB063201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D889D5C-727F-4597-B6E2-7D5CC8BD83C7}" type="slidenum">
              <a:rPr lang="en-US"/>
              <a:t>17</a:t>
            </a:fld>
            <a:endParaRPr lang="en-US"/>
          </a:p>
        </p:txBody>
      </p:sp>
      <p:sp>
        <p:nvSpPr>
          <p:cNvPr id="69634" name="Rectangle 2">
            <a:extLst>
              <a:ext uri="{FF2B5EF4-FFF2-40B4-BE49-F238E27FC236}">
                <a16:creationId xmlns:a16="http://schemas.microsoft.com/office/drawing/2014/main" id="{44E3CCAA-646D-5F4F-C186-59B68396CA1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211138" y="814388"/>
            <a:ext cx="7250113" cy="4079875"/>
          </a:xfrm>
          <a:ln/>
        </p:spPr>
      </p:sp>
      <p:sp>
        <p:nvSpPr>
          <p:cNvPr id="69635" name="Rectangle 3">
            <a:extLst>
              <a:ext uri="{FF2B5EF4-FFF2-40B4-BE49-F238E27FC236}">
                <a16:creationId xmlns:a16="http://schemas.microsoft.com/office/drawing/2014/main" id="{D90BEAA8-F329-8998-4325-CAD18BC55B2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65880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131443-5F62-668D-CBFB-598CD4746A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58FCBDD2-5A8D-5361-2FCD-D1B81EABA0F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D889D5C-727F-4597-B6E2-7D5CC8BD83C7}" type="slidenum">
              <a:rPr lang="en-US"/>
              <a:t>18</a:t>
            </a:fld>
            <a:endParaRPr lang="en-US"/>
          </a:p>
        </p:txBody>
      </p:sp>
      <p:sp>
        <p:nvSpPr>
          <p:cNvPr id="69634" name="Rectangle 2">
            <a:extLst>
              <a:ext uri="{FF2B5EF4-FFF2-40B4-BE49-F238E27FC236}">
                <a16:creationId xmlns:a16="http://schemas.microsoft.com/office/drawing/2014/main" id="{7DD8F4F6-1213-353E-7187-66140245847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211138" y="814388"/>
            <a:ext cx="7250113" cy="4079875"/>
          </a:xfrm>
          <a:ln/>
        </p:spPr>
      </p:sp>
      <p:sp>
        <p:nvSpPr>
          <p:cNvPr id="69635" name="Rectangle 3">
            <a:extLst>
              <a:ext uri="{FF2B5EF4-FFF2-40B4-BE49-F238E27FC236}">
                <a16:creationId xmlns:a16="http://schemas.microsoft.com/office/drawing/2014/main" id="{937E271D-8093-8CC2-BF70-98CC21B453A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6167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D2A1A9-DAA6-850C-A779-5437611BD1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F358A363-3C80-B623-CD82-746F81FC810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D889D5C-727F-4597-B6E2-7D5CC8BD83C7}" type="slidenum">
              <a:rPr lang="en-US"/>
              <a:t>19</a:t>
            </a:fld>
            <a:endParaRPr lang="en-US"/>
          </a:p>
        </p:txBody>
      </p:sp>
      <p:sp>
        <p:nvSpPr>
          <p:cNvPr id="69634" name="Rectangle 2">
            <a:extLst>
              <a:ext uri="{FF2B5EF4-FFF2-40B4-BE49-F238E27FC236}">
                <a16:creationId xmlns:a16="http://schemas.microsoft.com/office/drawing/2014/main" id="{E16FB025-6AA5-56AA-6CFF-77308C7F703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211138" y="814388"/>
            <a:ext cx="7250113" cy="4079875"/>
          </a:xfrm>
          <a:ln/>
        </p:spPr>
      </p:sp>
      <p:sp>
        <p:nvSpPr>
          <p:cNvPr id="69635" name="Rectangle 3">
            <a:extLst>
              <a:ext uri="{FF2B5EF4-FFF2-40B4-BE49-F238E27FC236}">
                <a16:creationId xmlns:a16="http://schemas.microsoft.com/office/drawing/2014/main" id="{918ACED8-DC6E-4B2A-C8F1-8AB67CE74ED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7743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31fa0118f50_0_3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5" name="Google Shape;255;g31fa0118f50_0_340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00" cy="446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6" name="Google Shape;256;g31fa0118f50_0_340:notes"/>
          <p:cNvSpPr txBox="1">
            <a:spLocks noGrp="1"/>
          </p:cNvSpPr>
          <p:nvPr>
            <p:ph type="sldNum" idx="12"/>
          </p:nvPr>
        </p:nvSpPr>
        <p:spPr>
          <a:xfrm>
            <a:off x="3850444" y="9428584"/>
            <a:ext cx="2945700" cy="49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fld id="{00000000-1234-1234-1234-123412341234}" type="slidenum">
              <a:rPr lang="de-DE"/>
              <a:t>2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9D7634-21B2-CB8B-5845-84183E16F0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D1ECD85-821C-5B40-0A84-BD74C638B2D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D889D5C-727F-4597-B6E2-7D5CC8BD83C7}" type="slidenum">
              <a:rPr lang="en-US"/>
              <a:t>20</a:t>
            </a:fld>
            <a:endParaRPr lang="en-US"/>
          </a:p>
        </p:txBody>
      </p:sp>
      <p:sp>
        <p:nvSpPr>
          <p:cNvPr id="69634" name="Rectangle 2">
            <a:extLst>
              <a:ext uri="{FF2B5EF4-FFF2-40B4-BE49-F238E27FC236}">
                <a16:creationId xmlns:a16="http://schemas.microsoft.com/office/drawing/2014/main" id="{3A8DD40C-C4E3-B6AC-A06B-4CEBC81CFDD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211138" y="814388"/>
            <a:ext cx="7250113" cy="4079875"/>
          </a:xfrm>
          <a:ln/>
        </p:spPr>
      </p:sp>
      <p:sp>
        <p:nvSpPr>
          <p:cNvPr id="69635" name="Rectangle 3">
            <a:extLst>
              <a:ext uri="{FF2B5EF4-FFF2-40B4-BE49-F238E27FC236}">
                <a16:creationId xmlns:a16="http://schemas.microsoft.com/office/drawing/2014/main" id="{821FCA3C-3585-9BFF-33DB-77F174B1B38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65195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E51FF2-00BD-F5D4-D987-FDB738E0A3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0A7F4963-4BFC-0C86-AE6C-E5643A2D7A7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D889D5C-727F-4597-B6E2-7D5CC8BD83C7}" type="slidenum">
              <a:rPr lang="en-US"/>
              <a:t>21</a:t>
            </a:fld>
            <a:endParaRPr lang="en-US"/>
          </a:p>
        </p:txBody>
      </p:sp>
      <p:sp>
        <p:nvSpPr>
          <p:cNvPr id="69634" name="Rectangle 2">
            <a:extLst>
              <a:ext uri="{FF2B5EF4-FFF2-40B4-BE49-F238E27FC236}">
                <a16:creationId xmlns:a16="http://schemas.microsoft.com/office/drawing/2014/main" id="{C3FD9227-9ECD-6E10-8AA3-9EAF9F39AB4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211138" y="814388"/>
            <a:ext cx="7250113" cy="4079875"/>
          </a:xfrm>
          <a:ln/>
        </p:spPr>
      </p:sp>
      <p:sp>
        <p:nvSpPr>
          <p:cNvPr id="69635" name="Rectangle 3">
            <a:extLst>
              <a:ext uri="{FF2B5EF4-FFF2-40B4-BE49-F238E27FC236}">
                <a16:creationId xmlns:a16="http://schemas.microsoft.com/office/drawing/2014/main" id="{97C3BDBF-C108-4815-90A3-0452C67F159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07937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4F8B06-C87F-6E28-F70C-243EEDD871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55F5D8C6-6D5D-3A47-7F90-15107A1EFF7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D889D5C-727F-4597-B6E2-7D5CC8BD83C7}" type="slidenum">
              <a:rPr lang="en-US"/>
              <a:t>22</a:t>
            </a:fld>
            <a:endParaRPr lang="en-US"/>
          </a:p>
        </p:txBody>
      </p:sp>
      <p:sp>
        <p:nvSpPr>
          <p:cNvPr id="69634" name="Rectangle 2">
            <a:extLst>
              <a:ext uri="{FF2B5EF4-FFF2-40B4-BE49-F238E27FC236}">
                <a16:creationId xmlns:a16="http://schemas.microsoft.com/office/drawing/2014/main" id="{8D51AB12-2B67-5CC7-F73F-C102E0906C2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211138" y="814388"/>
            <a:ext cx="7250113" cy="4079875"/>
          </a:xfrm>
          <a:ln/>
        </p:spPr>
      </p:sp>
      <p:sp>
        <p:nvSpPr>
          <p:cNvPr id="69635" name="Rectangle 3">
            <a:extLst>
              <a:ext uri="{FF2B5EF4-FFF2-40B4-BE49-F238E27FC236}">
                <a16:creationId xmlns:a16="http://schemas.microsoft.com/office/drawing/2014/main" id="{467A2C7D-4481-9A24-6105-073B114937A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76882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D889D5C-727F-4597-B6E2-7D5CC8BD83C7}" type="slidenum">
              <a:rPr lang="en-US"/>
              <a:t>23</a:t>
            </a:fld>
            <a:endParaRPr lang="en-US"/>
          </a:p>
        </p:txBody>
      </p:sp>
      <p:sp>
        <p:nvSpPr>
          <p:cNvPr id="6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211138" y="814388"/>
            <a:ext cx="7250113" cy="4079875"/>
          </a:xfrm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58690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4FF963-0A4A-C85F-B078-16D98B3B88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369E906F-A38C-4393-A45E-145725BE7F3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D889D5C-727F-4597-B6E2-7D5CC8BD83C7}" type="slidenum">
              <a:rPr lang="en-US"/>
              <a:t>24</a:t>
            </a:fld>
            <a:endParaRPr lang="en-US"/>
          </a:p>
        </p:txBody>
      </p:sp>
      <p:sp>
        <p:nvSpPr>
          <p:cNvPr id="69634" name="Rectangle 2">
            <a:extLst>
              <a:ext uri="{FF2B5EF4-FFF2-40B4-BE49-F238E27FC236}">
                <a16:creationId xmlns:a16="http://schemas.microsoft.com/office/drawing/2014/main" id="{AFDF4E70-1C28-3857-CD43-55477200941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211138" y="814388"/>
            <a:ext cx="7250113" cy="4079875"/>
          </a:xfrm>
          <a:ln/>
        </p:spPr>
      </p:sp>
      <p:sp>
        <p:nvSpPr>
          <p:cNvPr id="69635" name="Rectangle 3">
            <a:extLst>
              <a:ext uri="{FF2B5EF4-FFF2-40B4-BE49-F238E27FC236}">
                <a16:creationId xmlns:a16="http://schemas.microsoft.com/office/drawing/2014/main" id="{1F081277-FEB6-2CCD-D441-4A15FEFC411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17200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9F20DC-8607-49A0-F581-D7BDCB15F3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5CA3742A-E3A5-651A-C464-0967C3BBECB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D889D5C-727F-4597-B6E2-7D5CC8BD83C7}" type="slidenum">
              <a:rPr lang="en-US"/>
              <a:t>25</a:t>
            </a:fld>
            <a:endParaRPr lang="en-US"/>
          </a:p>
        </p:txBody>
      </p:sp>
      <p:sp>
        <p:nvSpPr>
          <p:cNvPr id="69634" name="Rectangle 2">
            <a:extLst>
              <a:ext uri="{FF2B5EF4-FFF2-40B4-BE49-F238E27FC236}">
                <a16:creationId xmlns:a16="http://schemas.microsoft.com/office/drawing/2014/main" id="{CB38CDF5-B863-73BE-7222-03422AFEEC4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211138" y="814388"/>
            <a:ext cx="7250113" cy="4079875"/>
          </a:xfrm>
          <a:ln/>
        </p:spPr>
      </p:sp>
      <p:sp>
        <p:nvSpPr>
          <p:cNvPr id="69635" name="Rectangle 3">
            <a:extLst>
              <a:ext uri="{FF2B5EF4-FFF2-40B4-BE49-F238E27FC236}">
                <a16:creationId xmlns:a16="http://schemas.microsoft.com/office/drawing/2014/main" id="{6A04C9CB-520A-3AF9-9258-D39CA663D95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2385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C998E2-3808-FBE8-BCF8-64CB0CCBB0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FA1BCEC0-BDEB-30D5-FC9F-56750790B53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D889D5C-727F-4597-B6E2-7D5CC8BD83C7}" type="slidenum">
              <a:rPr lang="en-US"/>
              <a:t>26</a:t>
            </a:fld>
            <a:endParaRPr lang="en-US"/>
          </a:p>
        </p:txBody>
      </p:sp>
      <p:sp>
        <p:nvSpPr>
          <p:cNvPr id="69634" name="Rectangle 2">
            <a:extLst>
              <a:ext uri="{FF2B5EF4-FFF2-40B4-BE49-F238E27FC236}">
                <a16:creationId xmlns:a16="http://schemas.microsoft.com/office/drawing/2014/main" id="{22E59EF7-5F3C-718C-017A-D22EE65E7E1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211138" y="814388"/>
            <a:ext cx="7250113" cy="4079875"/>
          </a:xfrm>
          <a:ln/>
        </p:spPr>
      </p:sp>
      <p:sp>
        <p:nvSpPr>
          <p:cNvPr id="69635" name="Rectangle 3">
            <a:extLst>
              <a:ext uri="{FF2B5EF4-FFF2-40B4-BE49-F238E27FC236}">
                <a16:creationId xmlns:a16="http://schemas.microsoft.com/office/drawing/2014/main" id="{723161B9-5DB0-7EB7-F013-C96A54B0244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74270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E429E5-69B4-CDBF-E190-4B0E81AF1A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FC19063B-1403-7214-DD63-F2DECFA252A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D889D5C-727F-4597-B6E2-7D5CC8BD83C7}" type="slidenum">
              <a:rPr lang="en-US"/>
              <a:t>27</a:t>
            </a:fld>
            <a:endParaRPr lang="en-US"/>
          </a:p>
        </p:txBody>
      </p:sp>
      <p:sp>
        <p:nvSpPr>
          <p:cNvPr id="69634" name="Rectangle 2">
            <a:extLst>
              <a:ext uri="{FF2B5EF4-FFF2-40B4-BE49-F238E27FC236}">
                <a16:creationId xmlns:a16="http://schemas.microsoft.com/office/drawing/2014/main" id="{32DA3C35-DEAE-AEE5-2ED1-7509056ACEC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211138" y="814388"/>
            <a:ext cx="7250113" cy="4079875"/>
          </a:xfrm>
          <a:ln/>
        </p:spPr>
      </p:sp>
      <p:sp>
        <p:nvSpPr>
          <p:cNvPr id="69635" name="Rectangle 3">
            <a:extLst>
              <a:ext uri="{FF2B5EF4-FFF2-40B4-BE49-F238E27FC236}">
                <a16:creationId xmlns:a16="http://schemas.microsoft.com/office/drawing/2014/main" id="{E7E12018-41AC-6797-F7F8-01A5EACB25B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47067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>
          <a:extLst>
            <a:ext uri="{FF2B5EF4-FFF2-40B4-BE49-F238E27FC236}">
              <a16:creationId xmlns:a16="http://schemas.microsoft.com/office/drawing/2014/main" id="{C6DE2D76-5A42-0322-4E60-9714BEB598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3200dc87b0b_0_131:notes">
            <a:extLst>
              <a:ext uri="{FF2B5EF4-FFF2-40B4-BE49-F238E27FC236}">
                <a16:creationId xmlns:a16="http://schemas.microsoft.com/office/drawing/2014/main" id="{A54D9B4F-607C-F275-AE21-1BDE2C8B627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4538"/>
            <a:ext cx="6615113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5" name="Google Shape;335;g3200dc87b0b_0_131:notes">
            <a:extLst>
              <a:ext uri="{FF2B5EF4-FFF2-40B4-BE49-F238E27FC236}">
                <a16:creationId xmlns:a16="http://schemas.microsoft.com/office/drawing/2014/main" id="{4E7562A9-D3A8-1DB7-961D-8287CA02F5F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79768" y="4715147"/>
            <a:ext cx="5438100" cy="446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4559078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3200eb0c5f9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4538"/>
            <a:ext cx="6615113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0" name="Google Shape;350;g3200eb0c5f9_0_11:notes"/>
          <p:cNvSpPr txBox="1">
            <a:spLocks noGrp="1"/>
          </p:cNvSpPr>
          <p:nvPr>
            <p:ph type="body" idx="1"/>
          </p:nvPr>
        </p:nvSpPr>
        <p:spPr>
          <a:xfrm>
            <a:off x="679768" y="4715147"/>
            <a:ext cx="5438100" cy="446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31fa0118f50_0_3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4" name="Google Shape;264;g31fa0118f50_0_348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00" cy="446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65" name="Google Shape;265;g31fa0118f50_0_348:notes"/>
          <p:cNvSpPr txBox="1">
            <a:spLocks noGrp="1"/>
          </p:cNvSpPr>
          <p:nvPr>
            <p:ph type="sldNum" idx="12"/>
          </p:nvPr>
        </p:nvSpPr>
        <p:spPr>
          <a:xfrm>
            <a:off x="3850444" y="9428584"/>
            <a:ext cx="2945700" cy="49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fld id="{00000000-1234-1234-1234-123412341234}" type="slidenum">
              <a:rPr lang="de-DE"/>
              <a:t>3</a:t>
            </a:fld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31fb07c56c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6" name="Google Shape;356;g31fb07c56c3_0_0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00" cy="446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57" name="Google Shape;357;g31fb07c56c3_0_0:notes"/>
          <p:cNvSpPr txBox="1">
            <a:spLocks noGrp="1"/>
          </p:cNvSpPr>
          <p:nvPr>
            <p:ph type="sldNum" idx="12"/>
          </p:nvPr>
        </p:nvSpPr>
        <p:spPr>
          <a:xfrm>
            <a:off x="3850444" y="9428584"/>
            <a:ext cx="2945700" cy="49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fld id="{00000000-1234-1234-1234-123412341234}" type="slidenum">
              <a:rPr lang="de-DE"/>
              <a:t>30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31fa0118f50_0_4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5" name="Google Shape;365;g31fa0118f50_0_420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00" cy="446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66" name="Google Shape;366;g31fa0118f50_0_420:notes"/>
          <p:cNvSpPr txBox="1">
            <a:spLocks noGrp="1"/>
          </p:cNvSpPr>
          <p:nvPr>
            <p:ph type="sldNum" idx="12"/>
          </p:nvPr>
        </p:nvSpPr>
        <p:spPr>
          <a:xfrm>
            <a:off x="3850444" y="9428584"/>
            <a:ext cx="2945700" cy="49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fld id="{00000000-1234-1234-1234-123412341234}" type="slidenum">
              <a:rPr lang="de-DE"/>
              <a:t>31</a:t>
            </a:fld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31fa0118f50_0_4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3" name="Google Shape;373;g31fa0118f50_0_427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00" cy="446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74" name="Google Shape;374;g31fa0118f50_0_427:notes"/>
          <p:cNvSpPr txBox="1">
            <a:spLocks noGrp="1"/>
          </p:cNvSpPr>
          <p:nvPr>
            <p:ph type="sldNum" idx="12"/>
          </p:nvPr>
        </p:nvSpPr>
        <p:spPr>
          <a:xfrm>
            <a:off x="3850444" y="9428584"/>
            <a:ext cx="2945700" cy="49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fld id="{00000000-1234-1234-1234-123412341234}" type="slidenum">
              <a:rPr lang="de-DE"/>
              <a:t>32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31fafd6bd85_0_1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8" name="Google Shape;268;g31fafd6bd85_0_122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00" cy="446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69" name="Google Shape;269;g31fafd6bd85_0_122:notes"/>
          <p:cNvSpPr txBox="1">
            <a:spLocks noGrp="1"/>
          </p:cNvSpPr>
          <p:nvPr>
            <p:ph type="sldNum" idx="12"/>
          </p:nvPr>
        </p:nvSpPr>
        <p:spPr>
          <a:xfrm>
            <a:off x="3850444" y="9428584"/>
            <a:ext cx="2945700" cy="49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fld id="{00000000-1234-1234-1234-123412341234}" type="slidenum">
              <a:rPr lang="de-DE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31fabbb55a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" name="Google Shape;277;g31fabbb55ad_0_0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00" cy="44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g31fabbb55ad_0_0:notes"/>
          <p:cNvSpPr txBox="1">
            <a:spLocks noGrp="1"/>
          </p:cNvSpPr>
          <p:nvPr>
            <p:ph type="sldNum" idx="12"/>
          </p:nvPr>
        </p:nvSpPr>
        <p:spPr>
          <a:xfrm>
            <a:off x="3850444" y="9428584"/>
            <a:ext cx="2945700" cy="496200"/>
          </a:xfrm>
          <a:prstGeom prst="rect">
            <a:avLst/>
          </a:prstGeom>
        </p:spPr>
        <p:txBody>
          <a:bodyPr spcFirstLastPara="1" wrap="square" lIns="91400" tIns="45700" rIns="91400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de-DE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31fa0118f50_0_3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7" name="Google Shape;287;g31fa0118f50_0_368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00" cy="446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-DE"/>
              <a:t>Kommentar an Emanuel bitte hier einfügen: …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88" name="Google Shape;288;g31fa0118f50_0_368:notes"/>
          <p:cNvSpPr txBox="1">
            <a:spLocks noGrp="1"/>
          </p:cNvSpPr>
          <p:nvPr>
            <p:ph type="sldNum" idx="12"/>
          </p:nvPr>
        </p:nvSpPr>
        <p:spPr>
          <a:xfrm>
            <a:off x="3850444" y="9428584"/>
            <a:ext cx="2945700" cy="49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fld id="{00000000-1234-1234-1234-123412341234}" type="slidenum">
              <a:rPr lang="de-DE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324d51bb89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" name="Google Shape;321;g324d51bb890_0_0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00" cy="44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/>
              <a:t>Kommentar an Emanuel bitte hier einfügen: …</a:t>
            </a:r>
            <a:endParaRPr/>
          </a:p>
        </p:txBody>
      </p:sp>
      <p:sp>
        <p:nvSpPr>
          <p:cNvPr id="322" name="Google Shape;322;g324d51bb890_0_0:notes"/>
          <p:cNvSpPr txBox="1">
            <a:spLocks noGrp="1"/>
          </p:cNvSpPr>
          <p:nvPr>
            <p:ph type="sldNum" idx="12"/>
          </p:nvPr>
        </p:nvSpPr>
        <p:spPr>
          <a:xfrm>
            <a:off x="3850444" y="9428584"/>
            <a:ext cx="2945700" cy="496200"/>
          </a:xfrm>
          <a:prstGeom prst="rect">
            <a:avLst/>
          </a:prstGeom>
        </p:spPr>
        <p:txBody>
          <a:bodyPr spcFirstLastPara="1" wrap="square" lIns="91400" tIns="45700" rIns="91400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de-DE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34DED1-B2AB-A100-43FC-F4396F837D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59DF6AEF-3A76-9E13-C468-CBEF2B94012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D889D5C-727F-4597-B6E2-7D5CC8BD83C7}" type="slidenum">
              <a:rPr lang="en-US"/>
              <a:t>8</a:t>
            </a:fld>
            <a:endParaRPr lang="en-US"/>
          </a:p>
        </p:txBody>
      </p:sp>
      <p:sp>
        <p:nvSpPr>
          <p:cNvPr id="69634" name="Rectangle 2">
            <a:extLst>
              <a:ext uri="{FF2B5EF4-FFF2-40B4-BE49-F238E27FC236}">
                <a16:creationId xmlns:a16="http://schemas.microsoft.com/office/drawing/2014/main" id="{1194BD49-EA72-30FC-E0B0-088F1E42E6F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211138" y="814388"/>
            <a:ext cx="7250113" cy="4079875"/>
          </a:xfrm>
          <a:ln/>
        </p:spPr>
      </p:sp>
      <p:sp>
        <p:nvSpPr>
          <p:cNvPr id="69635" name="Rectangle 3">
            <a:extLst>
              <a:ext uri="{FF2B5EF4-FFF2-40B4-BE49-F238E27FC236}">
                <a16:creationId xmlns:a16="http://schemas.microsoft.com/office/drawing/2014/main" id="{D80706C9-CDC1-4333-FC7A-F2C5615F3D6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9380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12FB9C-12AB-5B77-4F7D-A46EEAB9FD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E4C7E3A4-6F3F-5240-8471-5969D6562F9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D889D5C-727F-4597-B6E2-7D5CC8BD83C7}" type="slidenum">
              <a:rPr lang="en-US"/>
              <a:t>9</a:t>
            </a:fld>
            <a:endParaRPr lang="en-US"/>
          </a:p>
        </p:txBody>
      </p:sp>
      <p:sp>
        <p:nvSpPr>
          <p:cNvPr id="69634" name="Rectangle 2">
            <a:extLst>
              <a:ext uri="{FF2B5EF4-FFF2-40B4-BE49-F238E27FC236}">
                <a16:creationId xmlns:a16="http://schemas.microsoft.com/office/drawing/2014/main" id="{14E8C66E-85C9-7227-DB51-945EEBED715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211138" y="814388"/>
            <a:ext cx="7250113" cy="4079875"/>
          </a:xfrm>
          <a:ln/>
        </p:spPr>
      </p:sp>
      <p:sp>
        <p:nvSpPr>
          <p:cNvPr id="69635" name="Rectangle 3">
            <a:extLst>
              <a:ext uri="{FF2B5EF4-FFF2-40B4-BE49-F238E27FC236}">
                <a16:creationId xmlns:a16="http://schemas.microsoft.com/office/drawing/2014/main" id="{7CC70BE0-B0B2-BBB8-3EA9-09359995DE8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9806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" preserve="1">
  <p:cSld name="Cov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g2d8ab5e4e98_0_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rgbClr val="2C4EF3">
                  <a:alpha val="13725"/>
                </a:srgbClr>
              </a:gs>
            </a:gsLst>
            <a:lin ang="3600008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17;g2d8ab5e4e98_0_6"/>
          <p:cNvSpPr txBox="1"/>
          <p:nvPr/>
        </p:nvSpPr>
        <p:spPr>
          <a:xfrm>
            <a:off x="8376426" y="4860017"/>
            <a:ext cx="548700" cy="16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de-DE" sz="800" b="0" i="0" u="none" strike="noStrike" cap="none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t>‹#›</a:t>
            </a:fld>
            <a:endParaRPr sz="800" b="0" i="0" u="none" strike="noStrike" cap="none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8" name="Google Shape;18;g2d8ab5e4e98_0_6"/>
          <p:cNvSpPr txBox="1">
            <a:spLocks noGrp="1"/>
          </p:cNvSpPr>
          <p:nvPr>
            <p:ph type="title"/>
          </p:nvPr>
        </p:nvSpPr>
        <p:spPr>
          <a:xfrm>
            <a:off x="194955" y="1607770"/>
            <a:ext cx="6676200" cy="62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400" b="1" i="0">
                <a:solidFill>
                  <a:schemeClr val="lt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9" name="Google Shape;19;g2d8ab5e4e98_0_6"/>
          <p:cNvSpPr txBox="1">
            <a:spLocks noGrp="1"/>
          </p:cNvSpPr>
          <p:nvPr>
            <p:ph type="body" idx="1"/>
          </p:nvPr>
        </p:nvSpPr>
        <p:spPr>
          <a:xfrm>
            <a:off x="190500" y="2159175"/>
            <a:ext cx="8520600" cy="20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166" marR="0" lvl="0" indent="-34287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ABBF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rgbClr val="E9ABBF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L="914331" marR="0" lvl="1" indent="-31747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ABBF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E9ABB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498" marR="0" lvl="2" indent="-31747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ABBF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E9ABB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664" marR="0" lvl="3" indent="-31747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ABBF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E9ABB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5829" marR="0" lvl="4" indent="-31747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ABBF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E9ABB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2995" marR="0" lvl="5" indent="-31747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ABBF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E9ABB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160" marR="0" lvl="6" indent="-31747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ABBF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E9ABB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326" marR="0" lvl="7" indent="-31747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ABBF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E9ABB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493" marR="0" lvl="8" indent="-31747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ABBF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E9ABB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pic>
        <p:nvPicPr>
          <p:cNvPr id="20" name="Google Shape;20;g2d8ab5e4e98_0_6"/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190501" y="4888437"/>
            <a:ext cx="1168844" cy="9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593625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 - Green" preserve="1">
  <p:cSld name="Two columns - Green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2d8ab5e4e98_0_62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" name="Google Shape;73;g2d8ab5e4e98_0_62"/>
          <p:cNvSpPr txBox="1">
            <a:spLocks noGrp="1"/>
          </p:cNvSpPr>
          <p:nvPr>
            <p:ph type="body" idx="1"/>
          </p:nvPr>
        </p:nvSpPr>
        <p:spPr>
          <a:xfrm>
            <a:off x="190801" y="1065809"/>
            <a:ext cx="3989700" cy="3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400"/>
              <a:buFont typeface="Arial"/>
              <a:buNone/>
              <a:tabLst/>
              <a:defRPr sz="1200" b="0" i="0" u="none" strike="noStrike" cap="non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331" marR="0" lvl="1" indent="-317476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400"/>
              <a:buFont typeface="Arial"/>
              <a:buChar char="–"/>
              <a:defRPr sz="1051" b="0" i="0" u="none" strike="noStrike" cap="non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498" marR="0" lvl="2" indent="-317476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400"/>
              <a:buFont typeface="Arial"/>
              <a:buChar char="•"/>
              <a:defRPr sz="1051" b="0" i="0" u="none" strike="noStrike" cap="non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664" marR="0" lvl="3" indent="-317476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400"/>
              <a:buFont typeface="Noto Sans Symbols"/>
              <a:buChar char="−"/>
              <a:defRPr sz="1051" b="0" i="0" u="none" strike="noStrike" cap="non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5829" marR="0" lvl="4" indent="-317476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400"/>
              <a:buFont typeface="Noto Sans Symbols"/>
              <a:buChar char="−"/>
              <a:defRPr sz="1051" b="0" i="0" u="none" strike="noStrike" cap="non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2995" marR="0" lvl="5" indent="-31747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400"/>
              <a:buFont typeface="Arial"/>
              <a:buChar char="•"/>
              <a:defRPr sz="1051" b="0" i="0" u="none" strike="noStrike" cap="non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160" marR="0" lvl="6" indent="-31747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400"/>
              <a:buFont typeface="Arial"/>
              <a:buChar char="•"/>
              <a:defRPr sz="1051" b="0" i="0" u="none" strike="noStrike" cap="non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326" marR="0" lvl="7" indent="-31747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400"/>
              <a:buFont typeface="Arial"/>
              <a:buChar char="•"/>
              <a:defRPr sz="1051" b="0" i="0" u="none" strike="noStrike" cap="non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493" marR="0" lvl="8" indent="-31747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400"/>
              <a:buFont typeface="Arial"/>
              <a:buChar char="•"/>
              <a:defRPr sz="1051" b="0" i="0" u="none" strike="noStrike" cap="non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pic>
        <p:nvPicPr>
          <p:cNvPr id="74" name="Google Shape;74;g2d8ab5e4e98_0_6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427428" y="243142"/>
            <a:ext cx="525375" cy="525374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g2d8ab5e4e98_0_62"/>
          <p:cNvSpPr txBox="1"/>
          <p:nvPr/>
        </p:nvSpPr>
        <p:spPr>
          <a:xfrm>
            <a:off x="8376426" y="4859581"/>
            <a:ext cx="548700" cy="16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de-DE" sz="800" b="0" i="0" u="none" strike="noStrike" cap="none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t>‹#›</a:t>
            </a:fld>
            <a:endParaRPr sz="800" b="0" i="0" u="none" strike="noStrike" cap="none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77" name="Google Shape;77;g2d8ab5e4e98_0_62"/>
          <p:cNvSpPr txBox="1">
            <a:spLocks noGrp="1"/>
          </p:cNvSpPr>
          <p:nvPr>
            <p:ph type="title"/>
          </p:nvPr>
        </p:nvSpPr>
        <p:spPr>
          <a:xfrm>
            <a:off x="190801" y="176971"/>
            <a:ext cx="5241900" cy="38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2200"/>
              <a:buFont typeface="Arial"/>
              <a:buNone/>
              <a:defRPr sz="2200" b="1" i="0" u="none" strike="noStrike" cap="non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8" name="Google Shape;78;g2d8ab5e4e98_0_62"/>
          <p:cNvSpPr txBox="1">
            <a:spLocks noGrp="1"/>
          </p:cNvSpPr>
          <p:nvPr>
            <p:ph type="title" idx="2"/>
          </p:nvPr>
        </p:nvSpPr>
        <p:spPr>
          <a:xfrm>
            <a:off x="190802" y="540000"/>
            <a:ext cx="5241900" cy="21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ABBF"/>
              </a:buClr>
              <a:buSzPts val="1500"/>
              <a:buFont typeface="Arial"/>
              <a:buNone/>
              <a:defRPr sz="1500" b="1" i="0" u="none" strike="noStrike" cap="none">
                <a:solidFill>
                  <a:srgbClr val="E9ABB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3642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34364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3642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34364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3642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34364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3642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34364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3642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34364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3642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34364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3642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34364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3642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34364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9" name="Google Shape;47;g2d8ab5e4e98_0_35">
            <a:extLst>
              <a:ext uri="{FF2B5EF4-FFF2-40B4-BE49-F238E27FC236}">
                <a16:creationId xmlns:a16="http://schemas.microsoft.com/office/drawing/2014/main" id="{5B1B43A8-4864-EE45-AA45-78E35EA7BD02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191203" y="4888437"/>
            <a:ext cx="1168844" cy="9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199283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 - Blue" preserve="1">
  <p:cSld name="Two Columns - Blue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2d8ab5e4e98_0_92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3" name="Google Shape;103;g2d8ab5e4e98_0_9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427428" y="243142"/>
            <a:ext cx="525375" cy="525374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g2d8ab5e4e98_0_92"/>
          <p:cNvSpPr txBox="1"/>
          <p:nvPr/>
        </p:nvSpPr>
        <p:spPr>
          <a:xfrm>
            <a:off x="8376426" y="4859581"/>
            <a:ext cx="548700" cy="16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de-DE" sz="800" b="0" i="0" u="none" strike="noStrike" cap="none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t>‹#›</a:t>
            </a:fld>
            <a:endParaRPr sz="800" b="0" i="0" u="none" strike="noStrike" cap="none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06" name="Google Shape;106;g2d8ab5e4e98_0_92"/>
          <p:cNvSpPr txBox="1">
            <a:spLocks noGrp="1"/>
          </p:cNvSpPr>
          <p:nvPr>
            <p:ph type="title"/>
          </p:nvPr>
        </p:nvSpPr>
        <p:spPr>
          <a:xfrm>
            <a:off x="190801" y="176971"/>
            <a:ext cx="5241900" cy="38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2200"/>
              <a:buFont typeface="Arial"/>
              <a:buNone/>
              <a:defRPr sz="2200" b="1" i="0" u="none" strike="noStrike" cap="non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7" name="Google Shape;107;g2d8ab5e4e98_0_92"/>
          <p:cNvSpPr txBox="1">
            <a:spLocks noGrp="1"/>
          </p:cNvSpPr>
          <p:nvPr>
            <p:ph type="title" idx="2"/>
          </p:nvPr>
        </p:nvSpPr>
        <p:spPr>
          <a:xfrm>
            <a:off x="190802" y="540000"/>
            <a:ext cx="5241900" cy="21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ABBF"/>
              </a:buClr>
              <a:buSzPts val="1500"/>
              <a:buFont typeface="Arial"/>
              <a:buNone/>
              <a:defRPr sz="1500" b="1" i="0" u="none" strike="noStrike" cap="none">
                <a:solidFill>
                  <a:srgbClr val="E9ABB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3642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34364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3642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34364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3642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34364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3642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34364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3642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34364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3642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34364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3642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34364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3642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34364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8" name="Google Shape;108;g2d8ab5e4e98_0_92"/>
          <p:cNvSpPr txBox="1">
            <a:spLocks noGrp="1"/>
          </p:cNvSpPr>
          <p:nvPr>
            <p:ph type="body" idx="1"/>
          </p:nvPr>
        </p:nvSpPr>
        <p:spPr>
          <a:xfrm>
            <a:off x="190801" y="1065809"/>
            <a:ext cx="3989700" cy="3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7144" marR="0" lvl="0" indent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400"/>
              <a:buFont typeface="Arial" panose="020B0604020202020204" pitchFamily="34" charset="0"/>
              <a:buNone/>
              <a:tabLst/>
              <a:defRPr sz="1200" b="0" i="0" u="none" strike="noStrike" cap="non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331" marR="0" lvl="1" indent="-317476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400"/>
              <a:buFont typeface="Arial"/>
              <a:buChar char="–"/>
              <a:defRPr sz="1051" b="0" i="0" u="none" strike="noStrike" cap="non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498" marR="0" lvl="2" indent="-317476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400"/>
              <a:buFont typeface="Arial"/>
              <a:buChar char="•"/>
              <a:defRPr sz="1051" b="0" i="0" u="none" strike="noStrike" cap="non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664" marR="0" lvl="3" indent="-317476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400"/>
              <a:buFont typeface="Noto Sans Symbols"/>
              <a:buChar char="−"/>
              <a:defRPr sz="1051" b="0" i="0" u="none" strike="noStrike" cap="non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5829" marR="0" lvl="4" indent="-317476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400"/>
              <a:buFont typeface="Noto Sans Symbols"/>
              <a:buChar char="−"/>
              <a:defRPr sz="1051" b="0" i="0" u="none" strike="noStrike" cap="non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2995" marR="0" lvl="5" indent="-31747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400"/>
              <a:buFont typeface="Arial"/>
              <a:buChar char="•"/>
              <a:defRPr sz="1051" b="0" i="0" u="none" strike="noStrike" cap="non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160" marR="0" lvl="6" indent="-31747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400"/>
              <a:buFont typeface="Arial"/>
              <a:buChar char="•"/>
              <a:defRPr sz="1051" b="0" i="0" u="none" strike="noStrike" cap="non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326" marR="0" lvl="7" indent="-31747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400"/>
              <a:buFont typeface="Arial"/>
              <a:buChar char="•"/>
              <a:defRPr sz="1051" b="0" i="0" u="none" strike="noStrike" cap="non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493" marR="0" lvl="8" indent="-31747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400"/>
              <a:buFont typeface="Arial"/>
              <a:buChar char="•"/>
              <a:defRPr sz="1051" b="0" i="0" u="none" strike="noStrike" cap="non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pic>
        <p:nvPicPr>
          <p:cNvPr id="9" name="Google Shape;32;g2d8ab5e4e98_0_20">
            <a:extLst>
              <a:ext uri="{FF2B5EF4-FFF2-40B4-BE49-F238E27FC236}">
                <a16:creationId xmlns:a16="http://schemas.microsoft.com/office/drawing/2014/main" id="{097DD06A-70E3-3A4F-9BC7-D01FBC5823D0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190501" y="4888437"/>
            <a:ext cx="1168844" cy="9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244023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- Green" preserve="1">
  <p:cSld name="Blank - Green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2d8ab5e4e98_0_8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5" name="Google Shape;95;g2d8ab5e4e98_0_8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427428" y="243142"/>
            <a:ext cx="525375" cy="525374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g2d8ab5e4e98_0_84"/>
          <p:cNvSpPr txBox="1"/>
          <p:nvPr/>
        </p:nvSpPr>
        <p:spPr>
          <a:xfrm>
            <a:off x="8376426" y="4859581"/>
            <a:ext cx="548700" cy="16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de-DE" sz="800" b="0" i="0" u="none" strike="noStrike" cap="none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t>‹#›</a:t>
            </a:fld>
            <a:endParaRPr sz="800" b="0" i="0" u="none" strike="noStrike" cap="none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98" name="Google Shape;98;g2d8ab5e4e98_0_84"/>
          <p:cNvSpPr txBox="1">
            <a:spLocks noGrp="1"/>
          </p:cNvSpPr>
          <p:nvPr>
            <p:ph type="title"/>
          </p:nvPr>
        </p:nvSpPr>
        <p:spPr>
          <a:xfrm>
            <a:off x="191201" y="176971"/>
            <a:ext cx="5241900" cy="38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2200"/>
              <a:buFont typeface="Arial"/>
              <a:buNone/>
              <a:defRPr sz="2200" b="1" i="0" u="none" strike="noStrike" cap="non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99" name="Google Shape;99;g2d8ab5e4e98_0_84"/>
          <p:cNvSpPr txBox="1">
            <a:spLocks noGrp="1"/>
          </p:cNvSpPr>
          <p:nvPr>
            <p:ph type="title" idx="2"/>
          </p:nvPr>
        </p:nvSpPr>
        <p:spPr>
          <a:xfrm>
            <a:off x="191202" y="540000"/>
            <a:ext cx="5241900" cy="21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  <a:defRPr sz="15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3642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34364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3642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34364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3642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34364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3642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34364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3642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34364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3642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34364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3642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34364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3642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34364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0" name="Google Shape;100;g2d8ab5e4e98_0_84"/>
          <p:cNvSpPr txBox="1">
            <a:spLocks noGrp="1"/>
          </p:cNvSpPr>
          <p:nvPr>
            <p:ph type="body" idx="1"/>
          </p:nvPr>
        </p:nvSpPr>
        <p:spPr>
          <a:xfrm>
            <a:off x="190801" y="1065809"/>
            <a:ext cx="3989700" cy="3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7144" marR="0" lvl="0" indent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400"/>
              <a:buFont typeface="Arial"/>
              <a:buNone/>
              <a:tabLst/>
              <a:defRPr sz="1200" b="0" i="0" u="none" strike="noStrike" cap="non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331" marR="0" lvl="1" indent="-317476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400"/>
              <a:buFont typeface="Arial"/>
              <a:buChar char="–"/>
              <a:defRPr sz="1051" b="0" i="0" u="none" strike="noStrike" cap="non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498" marR="0" lvl="2" indent="-317476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400"/>
              <a:buFont typeface="Arial"/>
              <a:buChar char="•"/>
              <a:defRPr sz="1051" b="0" i="0" u="none" strike="noStrike" cap="non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664" marR="0" lvl="3" indent="-317476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400"/>
              <a:buFont typeface="Noto Sans Symbols"/>
              <a:buChar char="−"/>
              <a:defRPr sz="1051" b="0" i="0" u="none" strike="noStrike" cap="non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5829" marR="0" lvl="4" indent="-317476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400"/>
              <a:buFont typeface="Noto Sans Symbols"/>
              <a:buChar char="−"/>
              <a:defRPr sz="1051" b="0" i="0" u="none" strike="noStrike" cap="non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2995" marR="0" lvl="5" indent="-31747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400"/>
              <a:buFont typeface="Arial"/>
              <a:buChar char="•"/>
              <a:defRPr sz="1051" b="0" i="0" u="none" strike="noStrike" cap="non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160" marR="0" lvl="6" indent="-31747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400"/>
              <a:buFont typeface="Arial"/>
              <a:buChar char="•"/>
              <a:defRPr sz="1051" b="0" i="0" u="none" strike="noStrike" cap="non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326" marR="0" lvl="7" indent="-31747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400"/>
              <a:buFont typeface="Arial"/>
              <a:buChar char="•"/>
              <a:defRPr sz="1051" b="0" i="0" u="none" strike="noStrike" cap="non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493" marR="0" lvl="8" indent="-31747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400"/>
              <a:buFont typeface="Arial"/>
              <a:buChar char="•"/>
              <a:defRPr sz="1051" b="0" i="0" u="none" strike="noStrike" cap="non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pic>
        <p:nvPicPr>
          <p:cNvPr id="9" name="Google Shape;32;g2d8ab5e4e98_0_20">
            <a:extLst>
              <a:ext uri="{FF2B5EF4-FFF2-40B4-BE49-F238E27FC236}">
                <a16:creationId xmlns:a16="http://schemas.microsoft.com/office/drawing/2014/main" id="{7A7DAC1E-5BE7-6242-AF3A-BE5CAB50D2AB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190501" y="4888437"/>
            <a:ext cx="1168844" cy="9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651737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- Blue" preserve="1">
  <p:cSld name="Blank - Blue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2d8ab5e4e98_0_10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1" name="Google Shape;111;g2d8ab5e4e98_0_10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427428" y="243142"/>
            <a:ext cx="525375" cy="525374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g2d8ab5e4e98_0_100"/>
          <p:cNvSpPr txBox="1"/>
          <p:nvPr/>
        </p:nvSpPr>
        <p:spPr>
          <a:xfrm>
            <a:off x="8376426" y="4859581"/>
            <a:ext cx="548700" cy="16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de-DE" sz="800" b="0" i="0" u="none" strike="noStrike" cap="none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t>‹#›</a:t>
            </a:fld>
            <a:endParaRPr sz="800" b="0" i="0" u="none" strike="noStrike" cap="none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13" name="Google Shape;113;g2d8ab5e4e98_0_100"/>
          <p:cNvSpPr txBox="1">
            <a:spLocks noGrp="1"/>
          </p:cNvSpPr>
          <p:nvPr>
            <p:ph type="title"/>
          </p:nvPr>
        </p:nvSpPr>
        <p:spPr>
          <a:xfrm>
            <a:off x="191201" y="176971"/>
            <a:ext cx="5241900" cy="38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 sz="2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4" name="Google Shape;114;g2d8ab5e4e98_0_100"/>
          <p:cNvSpPr txBox="1">
            <a:spLocks noGrp="1"/>
          </p:cNvSpPr>
          <p:nvPr>
            <p:ph type="title" idx="2"/>
          </p:nvPr>
        </p:nvSpPr>
        <p:spPr>
          <a:xfrm>
            <a:off x="191202" y="540000"/>
            <a:ext cx="5241900" cy="21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Arial"/>
              <a:buNone/>
              <a:defRPr sz="1500" b="1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3642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34364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3642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34364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3642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34364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3642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34364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3642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34364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3642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34364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3642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34364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3642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34364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6" name="Google Shape;116;g2d8ab5e4e98_0_100"/>
          <p:cNvSpPr txBox="1">
            <a:spLocks noGrp="1"/>
          </p:cNvSpPr>
          <p:nvPr>
            <p:ph type="body" idx="1"/>
          </p:nvPr>
        </p:nvSpPr>
        <p:spPr>
          <a:xfrm>
            <a:off x="190801" y="1065809"/>
            <a:ext cx="3989700" cy="3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7144" marR="0" lvl="0" indent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tabLst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331" marR="0" lvl="1" indent="-317476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–"/>
              <a:defRPr sz="1051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498" marR="0" lvl="2" indent="-317476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051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664" marR="0" lvl="3" indent="-317476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oto Sans Symbols"/>
              <a:buChar char="−"/>
              <a:defRPr sz="1051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5829" marR="0" lvl="4" indent="-317476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oto Sans Symbols"/>
              <a:buChar char="−"/>
              <a:defRPr sz="1051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2995" marR="0" lvl="5" indent="-31747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051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160" marR="0" lvl="6" indent="-31747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051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326" marR="0" lvl="7" indent="-31747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051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493" marR="0" lvl="8" indent="-31747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051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pic>
        <p:nvPicPr>
          <p:cNvPr id="9" name="Google Shape;26;g2d8ab5e4e98_0_12">
            <a:extLst>
              <a:ext uri="{FF2B5EF4-FFF2-40B4-BE49-F238E27FC236}">
                <a16:creationId xmlns:a16="http://schemas.microsoft.com/office/drawing/2014/main" id="{250861B3-EA8D-714D-A6D3-3861670F448F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191203" y="4888437"/>
            <a:ext cx="1168844" cy="9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617807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2" preserve="1">
  <p:cSld name="Title Slide 2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2d8ab5e4e98_0_146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g2d8ab5e4e98_0_146"/>
          <p:cNvSpPr txBox="1"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E9ABBF"/>
              </a:buClr>
              <a:buSzPts val="2200"/>
              <a:buNone/>
              <a:defRPr sz="2200" b="1">
                <a:solidFill>
                  <a:srgbClr val="E9ABBF"/>
                </a:solidFill>
              </a:defRPr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59" name="Google Shape;159;g2d8ab5e4e98_0_146"/>
          <p:cNvSpPr txBox="1"/>
          <p:nvPr/>
        </p:nvSpPr>
        <p:spPr>
          <a:xfrm>
            <a:off x="8376426" y="4859581"/>
            <a:ext cx="548700" cy="16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de-DE" sz="800" b="0" i="0" u="none" strike="noStrike" cap="none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t>‹#›</a:t>
            </a:fld>
            <a:endParaRPr sz="800" b="0" i="0" u="none" strike="noStrike" cap="none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6" name="Google Shape;32;g2d8ab5e4e98_0_20">
            <a:extLst>
              <a:ext uri="{FF2B5EF4-FFF2-40B4-BE49-F238E27FC236}">
                <a16:creationId xmlns:a16="http://schemas.microsoft.com/office/drawing/2014/main" id="{37E0EB41-0552-0D4F-B2CB-359FEAADFDA7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90501" y="4888437"/>
            <a:ext cx="1168844" cy="9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185918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Zwischen Cover" preserve="1">
  <p:cSld name="Zwischen Cover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2d8ab5e4e98_0_108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9" name="Google Shape;119;g2d8ab5e4e98_0_10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427428" y="243142"/>
            <a:ext cx="525375" cy="525374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g2d8ab5e4e98_0_108"/>
          <p:cNvSpPr txBox="1"/>
          <p:nvPr/>
        </p:nvSpPr>
        <p:spPr>
          <a:xfrm>
            <a:off x="8376426" y="4859581"/>
            <a:ext cx="548700" cy="16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de-DE" sz="800" b="0" i="0" u="none" strike="noStrike" cap="none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t>‹#›</a:t>
            </a:fld>
            <a:endParaRPr sz="800" b="0" i="0" u="none" strike="noStrike" cap="none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21" name="Google Shape;121;g2d8ab5e4e98_0_108" descr="Title of the day" title="Title of the day"/>
          <p:cNvSpPr txBox="1">
            <a:spLocks noGrp="1"/>
          </p:cNvSpPr>
          <p:nvPr>
            <p:ph type="title"/>
          </p:nvPr>
        </p:nvSpPr>
        <p:spPr>
          <a:xfrm>
            <a:off x="191200" y="243148"/>
            <a:ext cx="5840400" cy="2588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5400">
                <a:solidFill>
                  <a:srgbClr val="06F7DA"/>
                </a:solidFill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5400"/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5400"/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5400"/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5400"/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5400"/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5400"/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5400"/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5400"/>
            </a:lvl9pPr>
          </a:lstStyle>
          <a:p>
            <a:endParaRPr/>
          </a:p>
        </p:txBody>
      </p:sp>
      <p:pic>
        <p:nvPicPr>
          <p:cNvPr id="7" name="Google Shape;26;g2d8ab5e4e98_0_12">
            <a:extLst>
              <a:ext uri="{FF2B5EF4-FFF2-40B4-BE49-F238E27FC236}">
                <a16:creationId xmlns:a16="http://schemas.microsoft.com/office/drawing/2014/main" id="{01AD5069-8315-ED46-A71E-608C1BC0716A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191203" y="4888437"/>
            <a:ext cx="1168844" cy="9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306843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- Pink" preserve="1">
  <p:cSld name="Blank - Pink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2d8ab5e4e98_0_12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1" name="Google Shape;131;g2d8ab5e4e98_0_12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427428" y="243142"/>
            <a:ext cx="525375" cy="525374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g2d8ab5e4e98_0_120"/>
          <p:cNvSpPr txBox="1"/>
          <p:nvPr/>
        </p:nvSpPr>
        <p:spPr>
          <a:xfrm>
            <a:off x="8376426" y="4859581"/>
            <a:ext cx="548700" cy="16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de-DE" sz="800" b="0" i="0" u="none" strike="noStrike" cap="none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t>‹#›</a:t>
            </a:fld>
            <a:endParaRPr sz="800" b="0" i="0" u="none" strike="noStrike" cap="none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34" name="Google Shape;134;g2d8ab5e4e98_0_120"/>
          <p:cNvSpPr txBox="1">
            <a:spLocks noGrp="1"/>
          </p:cNvSpPr>
          <p:nvPr>
            <p:ph type="title"/>
          </p:nvPr>
        </p:nvSpPr>
        <p:spPr>
          <a:xfrm>
            <a:off x="191201" y="176971"/>
            <a:ext cx="5241900" cy="38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2200"/>
              <a:buFont typeface="Arial"/>
              <a:buNone/>
              <a:defRPr sz="2200" b="1" i="0" u="none" strike="noStrike" cap="non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5" name="Google Shape;135;g2d8ab5e4e98_0_120"/>
          <p:cNvSpPr txBox="1">
            <a:spLocks noGrp="1"/>
          </p:cNvSpPr>
          <p:nvPr>
            <p:ph type="title" idx="2"/>
          </p:nvPr>
        </p:nvSpPr>
        <p:spPr>
          <a:xfrm>
            <a:off x="191202" y="540000"/>
            <a:ext cx="5241900" cy="21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  <a:defRPr sz="15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3642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34364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3642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34364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3642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34364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3642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34364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3642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34364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3642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34364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3642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34364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3642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34364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6" name="Google Shape;136;g2d8ab5e4e98_0_120"/>
          <p:cNvSpPr txBox="1">
            <a:spLocks noGrp="1"/>
          </p:cNvSpPr>
          <p:nvPr>
            <p:ph type="body" idx="1"/>
          </p:nvPr>
        </p:nvSpPr>
        <p:spPr>
          <a:xfrm>
            <a:off x="190801" y="1065809"/>
            <a:ext cx="3989700" cy="3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7144" marR="0" lvl="0" indent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400"/>
              <a:buFont typeface="Arial"/>
              <a:buNone/>
              <a:tabLst/>
              <a:defRPr sz="1200" b="0" i="0" u="none" strike="noStrike" cap="non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331" marR="0" lvl="1" indent="-317476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400"/>
              <a:buFont typeface="Arial"/>
              <a:buChar char="–"/>
              <a:defRPr sz="1051" b="0" i="0" u="none" strike="noStrike" cap="non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498" marR="0" lvl="2" indent="-317476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400"/>
              <a:buFont typeface="Arial"/>
              <a:buChar char="•"/>
              <a:defRPr sz="1051" b="0" i="0" u="none" strike="noStrike" cap="non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664" marR="0" lvl="3" indent="-317476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400"/>
              <a:buFont typeface="Noto Sans Symbols"/>
              <a:buChar char="−"/>
              <a:defRPr sz="1051" b="0" i="0" u="none" strike="noStrike" cap="non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5829" marR="0" lvl="4" indent="-317476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400"/>
              <a:buFont typeface="Noto Sans Symbols"/>
              <a:buChar char="−"/>
              <a:defRPr sz="1051" b="0" i="0" u="none" strike="noStrike" cap="non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2995" marR="0" lvl="5" indent="-31747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400"/>
              <a:buFont typeface="Arial"/>
              <a:buChar char="•"/>
              <a:defRPr sz="1051" b="0" i="0" u="none" strike="noStrike" cap="non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160" marR="0" lvl="6" indent="-31747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400"/>
              <a:buFont typeface="Arial"/>
              <a:buChar char="•"/>
              <a:defRPr sz="1051" b="0" i="0" u="none" strike="noStrike" cap="non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326" marR="0" lvl="7" indent="-31747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400"/>
              <a:buFont typeface="Arial"/>
              <a:buChar char="•"/>
              <a:defRPr sz="1051" b="0" i="0" u="none" strike="noStrike" cap="non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493" marR="0" lvl="8" indent="-31747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400"/>
              <a:buFont typeface="Arial"/>
              <a:buChar char="•"/>
              <a:defRPr sz="1051" b="0" i="0" u="none" strike="noStrike" cap="non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pic>
        <p:nvPicPr>
          <p:cNvPr id="9" name="Google Shape;32;g2d8ab5e4e98_0_20">
            <a:extLst>
              <a:ext uri="{FF2B5EF4-FFF2-40B4-BE49-F238E27FC236}">
                <a16:creationId xmlns:a16="http://schemas.microsoft.com/office/drawing/2014/main" id="{70A03A03-4A44-1345-AC46-3307A147421E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190501" y="4888437"/>
            <a:ext cx="1168844" cy="9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934657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halt_Text 1" preserve="1">
  <p:cSld name="Inhalt_Text 1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2d8ab5e4e98_0_128"/>
          <p:cNvSpPr/>
          <p:nvPr/>
        </p:nvSpPr>
        <p:spPr>
          <a:xfrm>
            <a:off x="190810" y="1142776"/>
            <a:ext cx="8535900" cy="3273000"/>
          </a:xfrm>
          <a:prstGeom prst="round2DiagRect">
            <a:avLst>
              <a:gd name="adj1" fmla="val 16667"/>
              <a:gd name="adj2" fmla="val 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44000" tIns="1080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" name="Google Shape;139;g2d8ab5e4e98_0_128"/>
          <p:cNvSpPr txBox="1"/>
          <p:nvPr/>
        </p:nvSpPr>
        <p:spPr>
          <a:xfrm>
            <a:off x="608220" y="193227"/>
            <a:ext cx="7827600" cy="54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075" tIns="30025" rIns="60075" bIns="300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Arial"/>
              <a:buNone/>
            </a:pPr>
            <a:endParaRPr sz="1725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" name="Google Shape;140;g2d8ab5e4e98_0_128"/>
          <p:cNvSpPr txBox="1">
            <a:spLocks noGrp="1"/>
          </p:cNvSpPr>
          <p:nvPr>
            <p:ph type="body" idx="1"/>
          </p:nvPr>
        </p:nvSpPr>
        <p:spPr>
          <a:xfrm>
            <a:off x="424615" y="1368038"/>
            <a:ext cx="7975200" cy="287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166" marR="0" lvl="0" indent="-31747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400"/>
              <a:buFont typeface="Arial"/>
              <a:buChar char="●"/>
              <a:defRPr sz="1200" b="0" i="0" u="none" strike="noStrike" cap="non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331" marR="0" lvl="1" indent="-31747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400"/>
              <a:buFont typeface="Arial"/>
              <a:buChar char="○"/>
              <a:defRPr sz="1051" b="0" i="0" u="none" strike="noStrike" cap="non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498" marR="0" lvl="2" indent="-31747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400"/>
              <a:buFont typeface="Arial"/>
              <a:buChar char="■"/>
              <a:defRPr sz="1051" b="0" i="0" u="none" strike="noStrike" cap="non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664" marR="0" lvl="3" indent="-31747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400"/>
              <a:buFont typeface="Arial"/>
              <a:buChar char="●"/>
              <a:defRPr sz="1051" b="0" i="0" u="none" strike="noStrike" cap="non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5829" marR="0" lvl="4" indent="-31747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400"/>
              <a:buFont typeface="Arial"/>
              <a:buChar char="○"/>
              <a:defRPr sz="1051" b="0" i="0" u="none" strike="noStrike" cap="non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2995" marR="0" lvl="5" indent="-31747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400"/>
              <a:buFont typeface="Arial"/>
              <a:buChar char="■"/>
              <a:defRPr sz="1051" b="0" i="0" u="none" strike="noStrike" cap="non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160" marR="0" lvl="6" indent="-31747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400"/>
              <a:buFont typeface="Arial"/>
              <a:buChar char="●"/>
              <a:defRPr sz="1051" b="0" i="0" u="none" strike="noStrike" cap="non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326" marR="0" lvl="7" indent="-31747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400"/>
              <a:buFont typeface="Arial"/>
              <a:buChar char="○"/>
              <a:defRPr sz="1051" b="0" i="0" u="none" strike="noStrike" cap="non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493" marR="0" lvl="8" indent="-31747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400"/>
              <a:buFont typeface="Arial"/>
              <a:buChar char="■"/>
              <a:defRPr sz="1051" b="0" i="0" u="none" strike="noStrike" cap="non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1" name="Google Shape;141;g2d8ab5e4e98_0_128"/>
          <p:cNvSpPr txBox="1"/>
          <p:nvPr/>
        </p:nvSpPr>
        <p:spPr>
          <a:xfrm>
            <a:off x="8376426" y="4859581"/>
            <a:ext cx="548700" cy="16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de-DE" sz="800" b="0" i="0" u="none" strike="noStrike" cap="none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t>‹#›</a:t>
            </a:fld>
            <a:endParaRPr sz="800" b="0" i="0" u="none" strike="noStrike" cap="none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142" name="Google Shape;142;g2d8ab5e4e98_0_12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427428" y="243142"/>
            <a:ext cx="525375" cy="525374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g2d8ab5e4e98_0_128"/>
          <p:cNvSpPr txBox="1">
            <a:spLocks noGrp="1"/>
          </p:cNvSpPr>
          <p:nvPr>
            <p:ph type="title"/>
          </p:nvPr>
        </p:nvSpPr>
        <p:spPr>
          <a:xfrm>
            <a:off x="191201" y="176971"/>
            <a:ext cx="5241900" cy="38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2200"/>
              <a:buFont typeface="Arial"/>
              <a:buNone/>
              <a:defRPr sz="2200" b="1" i="0" u="none" strike="noStrike" cap="non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5" name="Google Shape;145;g2d8ab5e4e98_0_128"/>
          <p:cNvSpPr txBox="1">
            <a:spLocks noGrp="1"/>
          </p:cNvSpPr>
          <p:nvPr>
            <p:ph type="title" idx="2"/>
          </p:nvPr>
        </p:nvSpPr>
        <p:spPr>
          <a:xfrm>
            <a:off x="191202" y="540000"/>
            <a:ext cx="5241900" cy="21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Arial"/>
              <a:buNone/>
              <a:defRPr sz="1500" b="1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3642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34364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3642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34364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3642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34364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3642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34364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3642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34364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3642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34364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3642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34364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3642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34364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0" name="Google Shape;32;g2d8ab5e4e98_0_20">
            <a:extLst>
              <a:ext uri="{FF2B5EF4-FFF2-40B4-BE49-F238E27FC236}">
                <a16:creationId xmlns:a16="http://schemas.microsoft.com/office/drawing/2014/main" id="{CC83D523-910C-A949-8ACC-91B74E029707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190501" y="4888437"/>
            <a:ext cx="1168844" cy="9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958157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>
  <p:cSld name="Blank">
    <p:bg>
      <p:bgPr>
        <a:solidFill>
          <a:schemeClr val="accent4"/>
        </a:solidFill>
        <a:effectLst/>
      </p:bgPr>
    </p:bg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2d8ab5e4e98_0_165"/>
          <p:cNvSpPr txBox="1">
            <a:spLocks noGrp="1"/>
          </p:cNvSpPr>
          <p:nvPr>
            <p:ph type="title"/>
          </p:nvPr>
        </p:nvSpPr>
        <p:spPr>
          <a:xfrm>
            <a:off x="190500" y="212725"/>
            <a:ext cx="5241900" cy="5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8674"/>
              </a:buClr>
              <a:buSzPts val="1400"/>
              <a:buFont typeface="Arial"/>
              <a:buNone/>
              <a:defRPr sz="2200" i="0" u="none" strike="noStrike" cap="none">
                <a:solidFill>
                  <a:schemeClr val="dk2"/>
                </a:solidFill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1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51" b="0" i="0" u="none" strike="noStrike" cap="none"/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51" b="0" i="0" u="none" strike="noStrike" cap="none"/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51" b="0" i="0" u="none" strike="noStrike" cap="none"/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51" b="0" i="0" u="none" strike="noStrike" cap="none"/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51" b="0" i="0" u="none" strike="noStrike" cap="none"/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51" b="0" i="0" u="none" strike="noStrike" cap="none"/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51" b="0" i="0" u="none" strike="noStrike" cap="none"/>
            </a:lvl9pPr>
          </a:lstStyle>
          <a:p>
            <a:endParaRPr dirty="0"/>
          </a:p>
        </p:txBody>
      </p:sp>
      <p:pic>
        <p:nvPicPr>
          <p:cNvPr id="177" name="Google Shape;177;g2d8ab5e4e98_0_16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427428" y="243142"/>
            <a:ext cx="525375" cy="525374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g2d8ab5e4e98_0_165"/>
          <p:cNvSpPr txBox="1"/>
          <p:nvPr/>
        </p:nvSpPr>
        <p:spPr>
          <a:xfrm>
            <a:off x="8376426" y="4859581"/>
            <a:ext cx="548700" cy="16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de-DE" sz="800" b="0" i="0" u="none" strike="noStrike" cap="none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t>‹#›</a:t>
            </a:fld>
            <a:endParaRPr sz="800" b="0" i="0" u="none" strike="noStrike" cap="none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7" name="Google Shape;32;g2d8ab5e4e98_0_20">
            <a:extLst>
              <a:ext uri="{FF2B5EF4-FFF2-40B4-BE49-F238E27FC236}">
                <a16:creationId xmlns:a16="http://schemas.microsoft.com/office/drawing/2014/main" id="{C65B5DA1-44BF-AD4F-AD50-906168F4D9CF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190501" y="4888437"/>
            <a:ext cx="1168844" cy="9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835973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2" preserve="1" userDrawn="1">
  <p:cSld name="Blank 2">
    <p:bg>
      <p:bgPr>
        <a:solidFill>
          <a:schemeClr val="accent2"/>
        </a:solidFill>
        <a:effectLst/>
      </p:bgPr>
    </p:bg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Google Shape;197;g2d8ab5e4e98_0_18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427428" y="243142"/>
            <a:ext cx="525375" cy="525374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g2d8ab5e4e98_0_185"/>
          <p:cNvSpPr txBox="1"/>
          <p:nvPr/>
        </p:nvSpPr>
        <p:spPr>
          <a:xfrm>
            <a:off x="8376426" y="4859581"/>
            <a:ext cx="548700" cy="16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de-DE" sz="800" b="0" i="0" u="none" strike="noStrike" cap="none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t>‹#›</a:t>
            </a:fld>
            <a:endParaRPr sz="800" b="0" i="0" u="none" strike="noStrike" cap="none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199" name="Google Shape;199;g2d8ab5e4e98_0_18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0031" y="4888437"/>
            <a:ext cx="1168844" cy="90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76;g2d8ab5e4e98_0_165">
            <a:extLst>
              <a:ext uri="{FF2B5EF4-FFF2-40B4-BE49-F238E27FC236}">
                <a16:creationId xmlns:a16="http://schemas.microsoft.com/office/drawing/2014/main" id="{C86BEDC5-D26A-D048-88FB-E7372813C72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90500" y="212725"/>
            <a:ext cx="5241900" cy="5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8674"/>
              </a:buClr>
              <a:buSzPts val="1400"/>
              <a:buFont typeface="Arial"/>
              <a:buNone/>
              <a:defRPr sz="2200" i="0" u="none" strike="noStrike" cap="none">
                <a:solidFill>
                  <a:schemeClr val="dk2"/>
                </a:solidFill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1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51" b="0" i="0" u="none" strike="noStrike" cap="none"/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51" b="0" i="0" u="none" strike="noStrike" cap="none"/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51" b="0" i="0" u="none" strike="noStrike" cap="none"/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51" b="0" i="0" u="none" strike="noStrike" cap="none"/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51" b="0" i="0" u="none" strike="noStrike" cap="none"/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51" b="0" i="0" u="none" strike="noStrike" cap="none"/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51" b="0" i="0" u="none" strike="noStrike" cap="none"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488029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+ Content + Footer" preserve="1">
  <p:cSld name="Titel + Content + Footer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g2d8ab5e4e98_0_12"/>
          <p:cNvPicPr preferRelativeResize="0"/>
          <p:nvPr/>
        </p:nvPicPr>
        <p:blipFill rotWithShape="1">
          <a:blip r:embed="rId2">
            <a:alphaModFix/>
          </a:blip>
          <a:srcRect l="1048" r="1892" b="25567"/>
          <a:stretch/>
        </p:blipFill>
        <p:spPr>
          <a:xfrm>
            <a:off x="0" y="4681467"/>
            <a:ext cx="9144000" cy="462037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g2d8ab5e4e98_0_12"/>
          <p:cNvSpPr txBox="1"/>
          <p:nvPr/>
        </p:nvSpPr>
        <p:spPr>
          <a:xfrm>
            <a:off x="8376426" y="4859581"/>
            <a:ext cx="548700" cy="16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de-DE" sz="800" b="0" i="0" u="none" strike="noStrike" cap="none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t>‹#›</a:t>
            </a:fld>
            <a:endParaRPr sz="800" b="0" i="0" u="none" strike="noStrike" cap="none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24" name="Google Shape;24;g2d8ab5e4e98_0_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27428" y="243142"/>
            <a:ext cx="525375" cy="525374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Google Shape;25;g2d8ab5e4e98_0_12"/>
          <p:cNvSpPr txBox="1">
            <a:spLocks noGrp="1"/>
          </p:cNvSpPr>
          <p:nvPr>
            <p:ph type="body" idx="1"/>
          </p:nvPr>
        </p:nvSpPr>
        <p:spPr>
          <a:xfrm>
            <a:off x="191201" y="1040159"/>
            <a:ext cx="8588400" cy="3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7144" marR="0" lvl="0" indent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400"/>
              <a:buFont typeface="Arial"/>
              <a:buNone/>
              <a:tabLst/>
              <a:defRPr sz="1200" b="0" i="0" u="none" strike="noStrike" cap="non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331" marR="0" lvl="1" indent="-317476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400"/>
              <a:buFont typeface="Arial"/>
              <a:buChar char="–"/>
              <a:defRPr sz="1051" b="0" i="0" u="none" strike="noStrike" cap="non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498" marR="0" lvl="2" indent="-317476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400"/>
              <a:buFont typeface="Arial"/>
              <a:buChar char="•"/>
              <a:defRPr sz="1051" b="0" i="0" u="none" strike="noStrike" cap="non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664" marR="0" lvl="3" indent="-317476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400"/>
              <a:buFont typeface="Noto Sans Symbols"/>
              <a:buChar char="−"/>
              <a:defRPr sz="1051" b="0" i="0" u="none" strike="noStrike" cap="non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5829" marR="0" lvl="4" indent="-317476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400"/>
              <a:buFont typeface="Noto Sans Symbols"/>
              <a:buChar char="−"/>
              <a:defRPr sz="1051" b="0" i="0" u="none" strike="noStrike" cap="non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2995" marR="0" lvl="5" indent="-31747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400"/>
              <a:buFont typeface="Arial"/>
              <a:buChar char="•"/>
              <a:defRPr sz="1051" b="0" i="0" u="none" strike="noStrike" cap="non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160" marR="0" lvl="6" indent="-31747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400"/>
              <a:buFont typeface="Arial"/>
              <a:buChar char="•"/>
              <a:defRPr sz="1051" b="0" i="0" u="none" strike="noStrike" cap="non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326" marR="0" lvl="7" indent="-31747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400"/>
              <a:buFont typeface="Arial"/>
              <a:buChar char="•"/>
              <a:defRPr sz="1051" b="0" i="0" u="none" strike="noStrike" cap="non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493" marR="0" lvl="8" indent="-31747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400"/>
              <a:buFont typeface="Arial"/>
              <a:buChar char="•"/>
              <a:defRPr sz="1051" b="0" i="0" u="none" strike="noStrike" cap="non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pic>
        <p:nvPicPr>
          <p:cNvPr id="26" name="Google Shape;26;g2d8ab5e4e98_0_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1203" y="4888437"/>
            <a:ext cx="1168844" cy="9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g2d8ab5e4e98_0_12"/>
          <p:cNvSpPr txBox="1">
            <a:spLocks noGrp="1"/>
          </p:cNvSpPr>
          <p:nvPr>
            <p:ph type="title"/>
          </p:nvPr>
        </p:nvSpPr>
        <p:spPr>
          <a:xfrm>
            <a:off x="191201" y="176971"/>
            <a:ext cx="5241900" cy="38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2200"/>
              <a:buFont typeface="Arial"/>
              <a:buNone/>
              <a:defRPr sz="2200" b="1" i="0" u="none" strike="noStrike" cap="non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28" name="Google Shape;28;g2d8ab5e4e98_0_12"/>
          <p:cNvSpPr txBox="1">
            <a:spLocks noGrp="1"/>
          </p:cNvSpPr>
          <p:nvPr>
            <p:ph type="title" idx="2"/>
          </p:nvPr>
        </p:nvSpPr>
        <p:spPr>
          <a:xfrm>
            <a:off x="191202" y="540000"/>
            <a:ext cx="5241900" cy="21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ABBF"/>
              </a:buClr>
              <a:buSzPts val="1500"/>
              <a:buFont typeface="Arial"/>
              <a:buNone/>
              <a:defRPr sz="1500" b="1" i="0" u="none" strike="noStrike" cap="none">
                <a:solidFill>
                  <a:srgbClr val="E9ABB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3642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34364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3642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34364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3642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34364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3642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34364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3642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34364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3642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34364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3642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34364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3642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34364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04666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- Pink 1" preserve="1">
  <p:cSld name="Blank - Pink 1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2d8ab5e4e98_0_20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2" name="Google Shape;212;g2d8ab5e4e98_0_20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427428" y="243142"/>
            <a:ext cx="525375" cy="525374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g2d8ab5e4e98_0_201"/>
          <p:cNvSpPr txBox="1"/>
          <p:nvPr/>
        </p:nvSpPr>
        <p:spPr>
          <a:xfrm>
            <a:off x="8376426" y="4859581"/>
            <a:ext cx="548700" cy="16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de-DE" sz="800" b="0" i="0" u="none" strike="noStrike" cap="none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t>‹#›</a:t>
            </a:fld>
            <a:endParaRPr sz="800" b="0" i="0" u="none" strike="noStrike" cap="none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214" name="Google Shape;214;g2d8ab5e4e98_0_20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8875" y="4894831"/>
            <a:ext cx="1168844" cy="9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g2d8ab5e4e98_0_201"/>
          <p:cNvSpPr txBox="1">
            <a:spLocks noGrp="1"/>
          </p:cNvSpPr>
          <p:nvPr>
            <p:ph type="title"/>
          </p:nvPr>
        </p:nvSpPr>
        <p:spPr>
          <a:xfrm>
            <a:off x="191201" y="176971"/>
            <a:ext cx="5241900" cy="38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2200"/>
              <a:buFont typeface="Arial"/>
              <a:buNone/>
              <a:defRPr sz="2200" b="1" i="0" u="none" strike="noStrike" cap="non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6" name="Google Shape;216;g2d8ab5e4e98_0_201"/>
          <p:cNvSpPr txBox="1">
            <a:spLocks noGrp="1"/>
          </p:cNvSpPr>
          <p:nvPr>
            <p:ph type="title" idx="2"/>
          </p:nvPr>
        </p:nvSpPr>
        <p:spPr>
          <a:xfrm>
            <a:off x="191202" y="540000"/>
            <a:ext cx="5241900" cy="21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  <a:defRPr sz="15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3642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34364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3642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34364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3642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34364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3642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34364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3642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34364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3642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34364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3642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34364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3642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34364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7" name="Google Shape;217;g2d8ab5e4e98_0_201"/>
          <p:cNvSpPr txBox="1">
            <a:spLocks noGrp="1"/>
          </p:cNvSpPr>
          <p:nvPr>
            <p:ph type="body" idx="1"/>
          </p:nvPr>
        </p:nvSpPr>
        <p:spPr>
          <a:xfrm>
            <a:off x="190801" y="1065809"/>
            <a:ext cx="3989700" cy="3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7144" marR="0" lvl="0" indent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400"/>
              <a:buFont typeface="Arial"/>
              <a:buNone/>
              <a:tabLst/>
              <a:defRPr sz="1200" b="0" i="0" u="none" strike="noStrike" cap="non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331" marR="0" lvl="1" indent="-317476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400"/>
              <a:buFont typeface="Arial"/>
              <a:buChar char="–"/>
              <a:defRPr sz="1051" b="0" i="0" u="none" strike="noStrike" cap="non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498" marR="0" lvl="2" indent="-317476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400"/>
              <a:buFont typeface="Arial"/>
              <a:buChar char="•"/>
              <a:defRPr sz="1051" b="0" i="0" u="none" strike="noStrike" cap="non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664" marR="0" lvl="3" indent="-317476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400"/>
              <a:buFont typeface="Noto Sans Symbols"/>
              <a:buChar char="−"/>
              <a:defRPr sz="1051" b="0" i="0" u="none" strike="noStrike" cap="non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5829" marR="0" lvl="4" indent="-317476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400"/>
              <a:buFont typeface="Noto Sans Symbols"/>
              <a:buChar char="−"/>
              <a:defRPr sz="1051" b="0" i="0" u="none" strike="noStrike" cap="non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2995" marR="0" lvl="5" indent="-31747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400"/>
              <a:buFont typeface="Arial"/>
              <a:buChar char="•"/>
              <a:defRPr sz="1051" b="0" i="0" u="none" strike="noStrike" cap="non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160" marR="0" lvl="6" indent="-31747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400"/>
              <a:buFont typeface="Arial"/>
              <a:buChar char="•"/>
              <a:defRPr sz="1051" b="0" i="0" u="none" strike="noStrike" cap="non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326" marR="0" lvl="7" indent="-31747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400"/>
              <a:buFont typeface="Arial"/>
              <a:buChar char="•"/>
              <a:defRPr sz="1051" b="0" i="0" u="none" strike="noStrike" cap="non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493" marR="0" lvl="8" indent="-31747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400"/>
              <a:buFont typeface="Arial"/>
              <a:buChar char="•"/>
              <a:defRPr sz="1051" b="0" i="0" u="none" strike="noStrike" cap="non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463664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- Green 1" preserve="1">
  <p:cSld name="Blank - Green 1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2d8ab5e4e98_0_209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0" name="Google Shape;220;g2d8ab5e4e98_0_20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427428" y="243142"/>
            <a:ext cx="525375" cy="525374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g2d8ab5e4e98_0_209"/>
          <p:cNvSpPr txBox="1"/>
          <p:nvPr/>
        </p:nvSpPr>
        <p:spPr>
          <a:xfrm>
            <a:off x="8376426" y="4859581"/>
            <a:ext cx="548700" cy="16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de-DE" sz="800" b="0" i="0" u="none" strike="noStrike" cap="none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t>‹#›</a:t>
            </a:fld>
            <a:endParaRPr sz="800" b="0" i="0" u="none" strike="noStrike" cap="none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222" name="Google Shape;222;g2d8ab5e4e98_0_20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8875" y="4888437"/>
            <a:ext cx="1168844" cy="9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g2d8ab5e4e98_0_209"/>
          <p:cNvSpPr txBox="1">
            <a:spLocks noGrp="1"/>
          </p:cNvSpPr>
          <p:nvPr>
            <p:ph type="title"/>
          </p:nvPr>
        </p:nvSpPr>
        <p:spPr>
          <a:xfrm>
            <a:off x="191201" y="176971"/>
            <a:ext cx="5241900" cy="38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2200"/>
              <a:buFont typeface="Arial"/>
              <a:buNone/>
              <a:defRPr sz="2200" b="1" i="0" u="none" strike="noStrike" cap="non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4" name="Google Shape;224;g2d8ab5e4e98_0_209"/>
          <p:cNvSpPr txBox="1">
            <a:spLocks noGrp="1"/>
          </p:cNvSpPr>
          <p:nvPr>
            <p:ph type="title" idx="2"/>
          </p:nvPr>
        </p:nvSpPr>
        <p:spPr>
          <a:xfrm>
            <a:off x="191202" y="540000"/>
            <a:ext cx="5241900" cy="21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  <a:defRPr sz="15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3642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34364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3642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34364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3642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34364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3642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34364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3642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34364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3642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34364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3642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34364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3642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34364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5" name="Google Shape;225;g2d8ab5e4e98_0_209"/>
          <p:cNvSpPr txBox="1">
            <a:spLocks noGrp="1"/>
          </p:cNvSpPr>
          <p:nvPr>
            <p:ph type="body" idx="1"/>
          </p:nvPr>
        </p:nvSpPr>
        <p:spPr>
          <a:xfrm>
            <a:off x="190801" y="1065809"/>
            <a:ext cx="3989700" cy="3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7144" marR="0" lvl="0" indent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400"/>
              <a:buFont typeface="Arial"/>
              <a:buNone/>
              <a:tabLst/>
              <a:defRPr sz="1200" b="0" i="0" u="none" strike="noStrike" cap="non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331" marR="0" lvl="1" indent="-317476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400"/>
              <a:buFont typeface="Arial"/>
              <a:buChar char="–"/>
              <a:defRPr sz="1051" b="0" i="0" u="none" strike="noStrike" cap="non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498" marR="0" lvl="2" indent="-317476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400"/>
              <a:buFont typeface="Arial"/>
              <a:buChar char="•"/>
              <a:defRPr sz="1051" b="0" i="0" u="none" strike="noStrike" cap="non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664" marR="0" lvl="3" indent="-317476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400"/>
              <a:buFont typeface="Noto Sans Symbols"/>
              <a:buChar char="−"/>
              <a:defRPr sz="1051" b="0" i="0" u="none" strike="noStrike" cap="non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5829" marR="0" lvl="4" indent="-317476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400"/>
              <a:buFont typeface="Noto Sans Symbols"/>
              <a:buChar char="−"/>
              <a:defRPr sz="1051" b="0" i="0" u="none" strike="noStrike" cap="non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2995" marR="0" lvl="5" indent="-31747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400"/>
              <a:buFont typeface="Arial"/>
              <a:buChar char="•"/>
              <a:defRPr sz="1051" b="0" i="0" u="none" strike="noStrike" cap="non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160" marR="0" lvl="6" indent="-31747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400"/>
              <a:buFont typeface="Arial"/>
              <a:buChar char="•"/>
              <a:defRPr sz="1051" b="0" i="0" u="none" strike="noStrike" cap="non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326" marR="0" lvl="7" indent="-31747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400"/>
              <a:buFont typeface="Arial"/>
              <a:buChar char="•"/>
              <a:defRPr sz="1051" b="0" i="0" u="none" strike="noStrike" cap="non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493" marR="0" lvl="8" indent="-31747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400"/>
              <a:buFont typeface="Arial"/>
              <a:buChar char="•"/>
              <a:defRPr sz="1051" b="0" i="0" u="none" strike="noStrike" cap="non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912906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>
  <p:cSld name="1_Blank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76"/>
          <p:cNvSpPr txBox="1">
            <a:spLocks noGrp="1"/>
          </p:cNvSpPr>
          <p:nvPr>
            <p:ph type="title"/>
          </p:nvPr>
        </p:nvSpPr>
        <p:spPr>
          <a:xfrm>
            <a:off x="407950" y="249771"/>
            <a:ext cx="6676244" cy="621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91425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400" b="1" i="0">
                <a:solidFill>
                  <a:schemeClr val="lt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76"/>
          <p:cNvSpPr txBox="1">
            <a:spLocks noGrp="1"/>
          </p:cNvSpPr>
          <p:nvPr>
            <p:ph type="body" idx="1"/>
          </p:nvPr>
        </p:nvSpPr>
        <p:spPr>
          <a:xfrm>
            <a:off x="407949" y="1152475"/>
            <a:ext cx="8424350" cy="305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7144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tabLst/>
              <a:defRPr sz="1800" b="0" i="0" u="none" strike="noStrike" cap="none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L="914378" marR="0" lvl="1" indent="-317492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566" marR="0" lvl="2" indent="-317492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-317492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5943" marR="0" lvl="4" indent="-317492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132" marR="0" lvl="5" indent="-317492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320" marR="0" lvl="6" indent="-317492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509" marR="0" lvl="7" indent="-317492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697" marR="0" lvl="8" indent="-317492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484317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halt_Text" preserve="1" userDrawn="1">
  <p:cSld name="Inhalt_Tex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77"/>
          <p:cNvSpPr txBox="1">
            <a:spLocks noGrp="1"/>
          </p:cNvSpPr>
          <p:nvPr>
            <p:ph type="body" idx="1"/>
          </p:nvPr>
        </p:nvSpPr>
        <p:spPr>
          <a:xfrm>
            <a:off x="220102" y="1065810"/>
            <a:ext cx="8588399" cy="3547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7144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None/>
              <a:tabLst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378" marR="0" lvl="1" indent="-317492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566" marR="0" lvl="2" indent="-317492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-317492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−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5943" marR="0" lvl="4" indent="-317492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−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132" marR="0" lvl="5" indent="-3174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320" marR="0" lvl="6" indent="-3174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509" marR="0" lvl="7" indent="-3174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697" marR="0" lvl="8" indent="-3174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28" name="Google Shape;28;p77"/>
          <p:cNvSpPr txBox="1">
            <a:spLocks noGrp="1"/>
          </p:cNvSpPr>
          <p:nvPr>
            <p:ph type="title"/>
          </p:nvPr>
        </p:nvSpPr>
        <p:spPr>
          <a:xfrm>
            <a:off x="220102" y="187204"/>
            <a:ext cx="5241900" cy="571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72000" rIns="72000" bIns="72000" anchor="t" anchorCtr="0">
            <a:no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8674"/>
              </a:buClr>
              <a:buSzPts val="1400"/>
              <a:buFont typeface="Arial"/>
              <a:buNone/>
              <a:defRPr sz="2200" i="0" u="none" strike="noStrike" cap="none">
                <a:solidFill>
                  <a:schemeClr val="dk2"/>
                </a:solidFill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/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/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/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/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/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/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/>
            </a:lvl9pPr>
          </a:lstStyle>
          <a:p>
            <a:endParaRPr dirty="0"/>
          </a:p>
        </p:txBody>
      </p:sp>
      <p:sp>
        <p:nvSpPr>
          <p:cNvPr id="29" name="Google Shape;29;p77"/>
          <p:cNvSpPr txBox="1">
            <a:spLocks noGrp="1"/>
          </p:cNvSpPr>
          <p:nvPr>
            <p:ph type="title" idx="2"/>
          </p:nvPr>
        </p:nvSpPr>
        <p:spPr>
          <a:xfrm>
            <a:off x="220102" y="523691"/>
            <a:ext cx="5241900" cy="291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72000" rIns="72000" bIns="72000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3642"/>
              </a:buClr>
              <a:buSzPts val="1800"/>
              <a:buNone/>
              <a:defRPr sz="1500" b="1" i="0" u="none" strike="noStrike" cap="none">
                <a:solidFill>
                  <a:schemeClr val="accent2"/>
                </a:solidFill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3642"/>
              </a:buClr>
              <a:buSzPts val="1800"/>
              <a:buNone/>
              <a:defRPr sz="1350" b="1" i="0" u="none" strike="noStrike" cap="none">
                <a:solidFill>
                  <a:srgbClr val="343642"/>
                </a:solidFill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3642"/>
              </a:buClr>
              <a:buSzPts val="1800"/>
              <a:buNone/>
              <a:defRPr sz="1350" b="1" i="0" u="none" strike="noStrike" cap="none">
                <a:solidFill>
                  <a:srgbClr val="343642"/>
                </a:solidFill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3642"/>
              </a:buClr>
              <a:buSzPts val="1800"/>
              <a:buNone/>
              <a:defRPr sz="1350" b="1" i="0" u="none" strike="noStrike" cap="none">
                <a:solidFill>
                  <a:srgbClr val="343642"/>
                </a:solidFill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3642"/>
              </a:buClr>
              <a:buSzPts val="1800"/>
              <a:buNone/>
              <a:defRPr sz="1350" b="1" i="0" u="none" strike="noStrike" cap="none">
                <a:solidFill>
                  <a:srgbClr val="343642"/>
                </a:solidFill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3642"/>
              </a:buClr>
              <a:buSzPts val="1800"/>
              <a:buNone/>
              <a:defRPr sz="1350" b="1" i="0" u="none" strike="noStrike" cap="none">
                <a:solidFill>
                  <a:srgbClr val="343642"/>
                </a:solidFill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3642"/>
              </a:buClr>
              <a:buSzPts val="1800"/>
              <a:buNone/>
              <a:defRPr sz="1350" b="1" i="0" u="none" strike="noStrike" cap="none">
                <a:solidFill>
                  <a:srgbClr val="343642"/>
                </a:solidFill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3642"/>
              </a:buClr>
              <a:buSzPts val="1800"/>
              <a:buNone/>
              <a:defRPr sz="1350" b="1" i="0" u="none" strike="noStrike" cap="none">
                <a:solidFill>
                  <a:srgbClr val="343642"/>
                </a:solidFill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3642"/>
              </a:buClr>
              <a:buSzPts val="1800"/>
              <a:buNone/>
              <a:defRPr sz="1350" b="1" i="0" u="none" strike="noStrike" cap="none">
                <a:solidFill>
                  <a:srgbClr val="34364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2602719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haltsfolie - Agenda/Zusammenfassung/Fazit" preserve="1">
  <p:cSld name="Inhaltsfolie - Agenda/Zusammenfassung/Fazit"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g2af7d7787b3_2_467"/>
          <p:cNvSpPr txBox="1">
            <a:spLocks noGrp="1"/>
          </p:cNvSpPr>
          <p:nvPr>
            <p:ph type="title"/>
          </p:nvPr>
        </p:nvSpPr>
        <p:spPr>
          <a:xfrm>
            <a:off x="684215" y="157619"/>
            <a:ext cx="6067425" cy="5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60" name="Google Shape;460;g2af7d7787b3_2_467"/>
          <p:cNvSpPr txBox="1">
            <a:spLocks noGrp="1"/>
          </p:cNvSpPr>
          <p:nvPr>
            <p:ph type="ftr" idx="11"/>
          </p:nvPr>
        </p:nvSpPr>
        <p:spPr>
          <a:xfrm>
            <a:off x="1044000" y="4894661"/>
            <a:ext cx="7758689" cy="139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61" name="Google Shape;461;g2af7d7787b3_2_467"/>
          <p:cNvSpPr txBox="1">
            <a:spLocks noGrp="1"/>
          </p:cNvSpPr>
          <p:nvPr>
            <p:ph type="sldNum" idx="12"/>
          </p:nvPr>
        </p:nvSpPr>
        <p:spPr>
          <a:xfrm>
            <a:off x="684000" y="4894661"/>
            <a:ext cx="360000" cy="136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>
                <a:solidFill>
                  <a:srgbClr val="000000"/>
                </a:solidFill>
              </a:defRPr>
            </a:lvl1pPr>
            <a:lvl2pPr marL="0" lvl="1" indent="0" algn="l">
              <a:spcBef>
                <a:spcPts val="0"/>
              </a:spcBef>
              <a:buNone/>
              <a:defRPr>
                <a:solidFill>
                  <a:srgbClr val="000000"/>
                </a:solidFill>
              </a:defRPr>
            </a:lvl2pPr>
            <a:lvl3pPr marL="0" lvl="2" indent="0" algn="l">
              <a:spcBef>
                <a:spcPts val="0"/>
              </a:spcBef>
              <a:buNone/>
              <a:defRPr>
                <a:solidFill>
                  <a:srgbClr val="000000"/>
                </a:solidFill>
              </a:defRPr>
            </a:lvl3pPr>
            <a:lvl4pPr marL="0" lvl="3" indent="0" algn="l">
              <a:spcBef>
                <a:spcPts val="0"/>
              </a:spcBef>
              <a:buNone/>
              <a:defRPr>
                <a:solidFill>
                  <a:srgbClr val="000000"/>
                </a:solidFill>
              </a:defRPr>
            </a:lvl4pPr>
            <a:lvl5pPr marL="0" lvl="4" indent="0" algn="l">
              <a:spcBef>
                <a:spcPts val="0"/>
              </a:spcBef>
              <a:buNone/>
              <a:defRPr>
                <a:solidFill>
                  <a:srgbClr val="000000"/>
                </a:solidFill>
              </a:defRPr>
            </a:lvl5pPr>
            <a:lvl6pPr marL="0" lvl="5" indent="0" algn="l">
              <a:spcBef>
                <a:spcPts val="0"/>
              </a:spcBef>
              <a:buNone/>
              <a:defRPr>
                <a:solidFill>
                  <a:srgbClr val="000000"/>
                </a:solidFill>
              </a:defRPr>
            </a:lvl6pPr>
            <a:lvl7pPr marL="0" lvl="6" indent="0" algn="l">
              <a:spcBef>
                <a:spcPts val="0"/>
              </a:spcBef>
              <a:buNone/>
              <a:defRPr>
                <a:solidFill>
                  <a:srgbClr val="000000"/>
                </a:solidFill>
              </a:defRPr>
            </a:lvl7pPr>
            <a:lvl8pPr marL="0" lvl="7" indent="0" algn="l">
              <a:spcBef>
                <a:spcPts val="0"/>
              </a:spcBef>
              <a:buNone/>
              <a:defRPr>
                <a:solidFill>
                  <a:srgbClr val="000000"/>
                </a:solidFill>
              </a:defRPr>
            </a:lvl8pPr>
            <a:lvl9pPr marL="0" lvl="8" indent="0" algn="l">
              <a:spcBef>
                <a:spcPts val="0"/>
              </a:spcBef>
              <a:buNone/>
              <a:defRPr>
                <a:solidFill>
                  <a:srgbClr val="000000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sp>
        <p:nvSpPr>
          <p:cNvPr id="462" name="Google Shape;462;g2af7d7787b3_2_467"/>
          <p:cNvSpPr txBox="1">
            <a:spLocks noGrp="1"/>
          </p:cNvSpPr>
          <p:nvPr>
            <p:ph type="body" idx="1"/>
          </p:nvPr>
        </p:nvSpPr>
        <p:spPr>
          <a:xfrm>
            <a:off x="684215" y="1356123"/>
            <a:ext cx="8118475" cy="3538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>
                <a:solidFill>
                  <a:schemeClr val="dk1"/>
                </a:solidFill>
              </a:defRPr>
            </a:lvl1pPr>
            <a:lvl2pPr marL="914400" lvl="1" indent="-381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−"/>
              <a:defRPr sz="2400">
                <a:solidFill>
                  <a:schemeClr val="dk1"/>
                </a:solidFill>
              </a:defRPr>
            </a:lvl2pPr>
            <a:lvl3pPr marL="1371600" lvl="2" indent="-381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−"/>
              <a:defRPr sz="2400">
                <a:solidFill>
                  <a:schemeClr val="dk1"/>
                </a:solidFill>
              </a:defRPr>
            </a:lvl3pPr>
            <a:lvl4pPr marL="1828800" lvl="3" indent="-381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−"/>
              <a:defRPr sz="2400">
                <a:solidFill>
                  <a:schemeClr val="dk1"/>
                </a:solidFill>
              </a:defRPr>
            </a:lvl4pPr>
            <a:lvl5pPr marL="2286000" lvl="4" indent="-381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−"/>
              <a:defRPr sz="2400">
                <a:solidFill>
                  <a:schemeClr val="dk1"/>
                </a:solidFill>
              </a:defRPr>
            </a:lvl5pPr>
            <a:lvl6pPr marL="2743200" lvl="5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80970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 - Whitw" preserve="1">
  <p:cSld name="Two columns - Whitw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2d8ab5e4e98_0_70"/>
          <p:cNvSpPr txBox="1">
            <a:spLocks noGrp="1"/>
          </p:cNvSpPr>
          <p:nvPr>
            <p:ph type="body" idx="1"/>
          </p:nvPr>
        </p:nvSpPr>
        <p:spPr>
          <a:xfrm>
            <a:off x="190801" y="1065809"/>
            <a:ext cx="3989700" cy="3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7144" marR="0" lvl="0" indent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400"/>
              <a:buFont typeface="Arial"/>
              <a:buNone/>
              <a:tabLst/>
              <a:defRPr sz="1200" b="0" i="0" u="none" strike="noStrike" cap="non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331" marR="0" lvl="1" indent="-317476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400"/>
              <a:buFont typeface="Arial"/>
              <a:buChar char="–"/>
              <a:defRPr sz="1051" b="0" i="0" u="none" strike="noStrike" cap="non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498" marR="0" lvl="2" indent="-317476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400"/>
              <a:buFont typeface="Arial"/>
              <a:buChar char="•"/>
              <a:defRPr sz="1051" b="0" i="0" u="none" strike="noStrike" cap="non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664" marR="0" lvl="3" indent="-317476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400"/>
              <a:buFont typeface="Noto Sans Symbols"/>
              <a:buChar char="−"/>
              <a:defRPr sz="1051" b="0" i="0" u="none" strike="noStrike" cap="non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5829" marR="0" lvl="4" indent="-317476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400"/>
              <a:buFont typeface="Noto Sans Symbols"/>
              <a:buChar char="−"/>
              <a:defRPr sz="1051" b="0" i="0" u="none" strike="noStrike" cap="non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2995" marR="0" lvl="5" indent="-31747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400"/>
              <a:buFont typeface="Arial"/>
              <a:buChar char="•"/>
              <a:defRPr sz="1051" b="0" i="0" u="none" strike="noStrike" cap="non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160" marR="0" lvl="6" indent="-31747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400"/>
              <a:buFont typeface="Arial"/>
              <a:buChar char="•"/>
              <a:defRPr sz="1051" b="0" i="0" u="none" strike="noStrike" cap="non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326" marR="0" lvl="7" indent="-31747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400"/>
              <a:buFont typeface="Arial"/>
              <a:buChar char="•"/>
              <a:defRPr sz="1051" b="0" i="0" u="none" strike="noStrike" cap="non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493" marR="0" lvl="8" indent="-31747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400"/>
              <a:buFont typeface="Arial"/>
              <a:buChar char="•"/>
              <a:defRPr sz="1051" b="0" i="0" u="none" strike="noStrike" cap="non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pic>
        <p:nvPicPr>
          <p:cNvPr id="81" name="Google Shape;81;g2d8ab5e4e98_0_7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427428" y="243142"/>
            <a:ext cx="525375" cy="525374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g2d8ab5e4e98_0_70"/>
          <p:cNvSpPr txBox="1">
            <a:spLocks noGrp="1"/>
          </p:cNvSpPr>
          <p:nvPr>
            <p:ph type="title"/>
          </p:nvPr>
        </p:nvSpPr>
        <p:spPr>
          <a:xfrm>
            <a:off x="190801" y="176971"/>
            <a:ext cx="5241900" cy="38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2200"/>
              <a:buFont typeface="Arial"/>
              <a:buNone/>
              <a:defRPr sz="2200" b="1" i="0" u="none" strike="noStrike" cap="non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83" name="Google Shape;83;g2d8ab5e4e98_0_70"/>
          <p:cNvSpPr txBox="1">
            <a:spLocks noGrp="1"/>
          </p:cNvSpPr>
          <p:nvPr>
            <p:ph type="title" idx="2"/>
          </p:nvPr>
        </p:nvSpPr>
        <p:spPr>
          <a:xfrm>
            <a:off x="190802" y="540000"/>
            <a:ext cx="5241900" cy="21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ABBF"/>
              </a:buClr>
              <a:buSzPts val="1500"/>
              <a:buFont typeface="Arial"/>
              <a:buNone/>
              <a:defRPr sz="1500" b="1" i="0" u="none" strike="noStrike" cap="none">
                <a:solidFill>
                  <a:srgbClr val="E9ABB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3642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34364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3642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34364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3642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34364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3642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34364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3642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34364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3642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34364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3642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34364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3642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34364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84" name="Google Shape;84;g2d8ab5e4e98_0_70"/>
          <p:cNvPicPr preferRelativeResize="0"/>
          <p:nvPr/>
        </p:nvPicPr>
        <p:blipFill rotWithShape="1">
          <a:blip r:embed="rId3">
            <a:alphaModFix/>
          </a:blip>
          <a:srcRect l="1048" r="1892" b="25567"/>
          <a:stretch/>
        </p:blipFill>
        <p:spPr>
          <a:xfrm>
            <a:off x="0" y="4681467"/>
            <a:ext cx="9144000" cy="462037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g2d8ab5e4e98_0_70"/>
          <p:cNvSpPr txBox="1"/>
          <p:nvPr/>
        </p:nvSpPr>
        <p:spPr>
          <a:xfrm>
            <a:off x="8376426" y="4859581"/>
            <a:ext cx="548700" cy="16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de-DE" sz="800" b="0" i="0" u="none" strike="noStrike" cap="none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t>‹#›</a:t>
            </a:fld>
            <a:endParaRPr sz="800" b="0" i="0" u="none" strike="noStrike" cap="none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9" name="Google Shape;26;g2d8ab5e4e98_0_12">
            <a:extLst>
              <a:ext uri="{FF2B5EF4-FFF2-40B4-BE49-F238E27FC236}">
                <a16:creationId xmlns:a16="http://schemas.microsoft.com/office/drawing/2014/main" id="{894FA3A5-4DB9-6D43-A65D-317A53BA70BE}"/>
              </a:ext>
            </a:extLst>
          </p:cNvPr>
          <p:cNvPicPr preferRelativeResize="0"/>
          <p:nvPr userDrawn="1"/>
        </p:nvPicPr>
        <p:blipFill rotWithShape="1">
          <a:blip r:embed="rId4">
            <a:alphaModFix/>
          </a:blip>
          <a:srcRect/>
          <a:stretch/>
        </p:blipFill>
        <p:spPr>
          <a:xfrm>
            <a:off x="191203" y="4888437"/>
            <a:ext cx="1168844" cy="9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724218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LD - Inhalt_Text (no footer) " preserve="1">
  <p:cSld name="OLD - Inhalt_Text (no footer) 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g2d8ab5e4e98_0_35"/>
          <p:cNvSpPr txBox="1">
            <a:spLocks noGrp="1"/>
          </p:cNvSpPr>
          <p:nvPr>
            <p:ph type="body" idx="1"/>
          </p:nvPr>
        </p:nvSpPr>
        <p:spPr>
          <a:xfrm>
            <a:off x="191201" y="978309"/>
            <a:ext cx="8588400" cy="3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7144" marR="0" lvl="0" indent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400"/>
              <a:buFont typeface="Arial"/>
              <a:buNone/>
              <a:tabLst/>
              <a:defRPr sz="1200" b="0" i="0" u="none" strike="noStrike" cap="non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331" marR="0" lvl="1" indent="-317476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400"/>
              <a:buFont typeface="Arial"/>
              <a:buChar char="–"/>
              <a:defRPr sz="1051" b="0" i="0" u="none" strike="noStrike" cap="non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498" marR="0" lvl="2" indent="-317476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400"/>
              <a:buFont typeface="Arial"/>
              <a:buChar char="•"/>
              <a:defRPr sz="1051" b="0" i="0" u="none" strike="noStrike" cap="non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664" marR="0" lvl="3" indent="-317476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400"/>
              <a:buFont typeface="Noto Sans Symbols"/>
              <a:buChar char="−"/>
              <a:defRPr sz="1051" b="0" i="0" u="none" strike="noStrike" cap="non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5829" marR="0" lvl="4" indent="-317476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400"/>
              <a:buFont typeface="Noto Sans Symbols"/>
              <a:buChar char="−"/>
              <a:defRPr sz="1051" b="0" i="0" u="none" strike="noStrike" cap="non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2995" marR="0" lvl="5" indent="-31747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400"/>
              <a:buFont typeface="Arial"/>
              <a:buChar char="•"/>
              <a:defRPr sz="1051" b="0" i="0" u="none" strike="noStrike" cap="non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160" marR="0" lvl="6" indent="-31747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400"/>
              <a:buFont typeface="Arial"/>
              <a:buChar char="•"/>
              <a:defRPr sz="1051" b="0" i="0" u="none" strike="noStrike" cap="non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326" marR="0" lvl="7" indent="-31747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400"/>
              <a:buFont typeface="Arial"/>
              <a:buChar char="•"/>
              <a:defRPr sz="1051" b="0" i="0" u="none" strike="noStrike" cap="non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493" marR="0" lvl="8" indent="-31747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400"/>
              <a:buFont typeface="Arial"/>
              <a:buChar char="•"/>
              <a:defRPr sz="1051" b="0" i="0" u="none" strike="noStrike" cap="non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pic>
        <p:nvPicPr>
          <p:cNvPr id="46" name="Google Shape;46;g2d8ab5e4e98_0_3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427428" y="243142"/>
            <a:ext cx="525375" cy="525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Google Shape;47;g2d8ab5e4e98_0_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1203" y="4888437"/>
            <a:ext cx="1168844" cy="90000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Google Shape;48;g2d8ab5e4e98_0_35"/>
          <p:cNvSpPr txBox="1"/>
          <p:nvPr/>
        </p:nvSpPr>
        <p:spPr>
          <a:xfrm>
            <a:off x="8376426" y="4859581"/>
            <a:ext cx="548700" cy="16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de-DE" sz="800" b="0" i="0" u="none" strike="noStrike" cap="none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t>‹#›</a:t>
            </a:fld>
            <a:endParaRPr sz="800" b="0" i="0" u="none" strike="noStrike" cap="none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49" name="Google Shape;49;g2d8ab5e4e98_0_35"/>
          <p:cNvSpPr txBox="1">
            <a:spLocks noGrp="1"/>
          </p:cNvSpPr>
          <p:nvPr>
            <p:ph type="title"/>
          </p:nvPr>
        </p:nvSpPr>
        <p:spPr>
          <a:xfrm>
            <a:off x="191201" y="176971"/>
            <a:ext cx="5241900" cy="38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2200"/>
              <a:buFont typeface="Arial"/>
              <a:buNone/>
              <a:defRPr sz="2200" b="1" i="0" u="none" strike="noStrike" cap="non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50" name="Google Shape;50;g2d8ab5e4e98_0_35"/>
          <p:cNvSpPr txBox="1">
            <a:spLocks noGrp="1"/>
          </p:cNvSpPr>
          <p:nvPr>
            <p:ph type="title" idx="2"/>
          </p:nvPr>
        </p:nvSpPr>
        <p:spPr>
          <a:xfrm>
            <a:off x="191202" y="540000"/>
            <a:ext cx="5241900" cy="21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ABBF"/>
              </a:buClr>
              <a:buSzPts val="1500"/>
              <a:buFont typeface="Arial"/>
              <a:buNone/>
              <a:defRPr sz="1500" b="1" i="0" u="none" strike="noStrike" cap="none">
                <a:solidFill>
                  <a:srgbClr val="E9ABB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3642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34364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3642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34364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3642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34364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3642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34364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3642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34364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3642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34364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3642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34364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3642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34364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934322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- White" type="titleOnly" preserve="1">
  <p:cSld name="Title Only - White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2d8ab5e4e98_0_48"/>
          <p:cNvSpPr txBox="1"/>
          <p:nvPr/>
        </p:nvSpPr>
        <p:spPr>
          <a:xfrm>
            <a:off x="8376426" y="4859581"/>
            <a:ext cx="548700" cy="16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de-DE" sz="800" b="0" i="0" u="none" strike="noStrike" cap="none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t>‹#›</a:t>
            </a:fld>
            <a:endParaRPr sz="800" b="0" i="0" u="none" strike="noStrike" cap="none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60" name="Google Shape;60;g2d8ab5e4e98_0_48"/>
          <p:cNvSpPr txBox="1">
            <a:spLocks noGrp="1"/>
          </p:cNvSpPr>
          <p:nvPr>
            <p:ph type="title"/>
          </p:nvPr>
        </p:nvSpPr>
        <p:spPr>
          <a:xfrm>
            <a:off x="191201" y="176971"/>
            <a:ext cx="5241900" cy="38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2200"/>
              <a:buFont typeface="Arial"/>
              <a:buNone/>
              <a:defRPr sz="2200" b="1" i="0" u="none" strike="noStrike" cap="non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61" name="Google Shape;61;g2d8ab5e4e98_0_4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427428" y="243142"/>
            <a:ext cx="525375" cy="525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47;g2d8ab5e4e98_0_35">
            <a:extLst>
              <a:ext uri="{FF2B5EF4-FFF2-40B4-BE49-F238E27FC236}">
                <a16:creationId xmlns:a16="http://schemas.microsoft.com/office/drawing/2014/main" id="{9232EF66-D98C-654E-8989-C693F18BA157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191203" y="4888437"/>
            <a:ext cx="1168844" cy="9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13427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- White" preserve="1">
  <p:cSld name="Blank - White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g2d8ab5e4e98_0_7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427428" y="243142"/>
            <a:ext cx="525375" cy="525374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g2d8ab5e4e98_0_78"/>
          <p:cNvSpPr txBox="1"/>
          <p:nvPr/>
        </p:nvSpPr>
        <p:spPr>
          <a:xfrm>
            <a:off x="8376426" y="4859581"/>
            <a:ext cx="548700" cy="16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de-DE" sz="800" b="0" i="0" u="none" strike="noStrike" cap="none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t>‹#›</a:t>
            </a:fld>
            <a:endParaRPr sz="800" b="0" i="0" u="none" strike="noStrike" cap="none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91" name="Google Shape;91;g2d8ab5e4e98_0_78"/>
          <p:cNvSpPr txBox="1">
            <a:spLocks noGrp="1"/>
          </p:cNvSpPr>
          <p:nvPr>
            <p:ph type="title"/>
          </p:nvPr>
        </p:nvSpPr>
        <p:spPr>
          <a:xfrm>
            <a:off x="191201" y="176971"/>
            <a:ext cx="5241900" cy="38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2200"/>
              <a:buFont typeface="Arial"/>
              <a:buNone/>
              <a:defRPr sz="2200" b="1" i="0" u="none" strike="noStrike" cap="non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2" name="Google Shape;92;g2d8ab5e4e98_0_78"/>
          <p:cNvSpPr txBox="1">
            <a:spLocks noGrp="1"/>
          </p:cNvSpPr>
          <p:nvPr>
            <p:ph type="title" idx="2"/>
          </p:nvPr>
        </p:nvSpPr>
        <p:spPr>
          <a:xfrm>
            <a:off x="191202" y="540000"/>
            <a:ext cx="5241900" cy="21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ABBF"/>
              </a:buClr>
              <a:buSzPts val="1500"/>
              <a:buFont typeface="Arial"/>
              <a:buNone/>
              <a:defRPr sz="1500" b="1" i="0" u="none" strike="noStrike" cap="none">
                <a:solidFill>
                  <a:srgbClr val="E9ABB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3642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34364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3642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34364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3642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34364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3642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34364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3642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34364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3642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34364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3642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34364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3642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34364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7" name="Google Shape;32;g2d8ab5e4e98_0_20">
            <a:extLst>
              <a:ext uri="{FF2B5EF4-FFF2-40B4-BE49-F238E27FC236}">
                <a16:creationId xmlns:a16="http://schemas.microsoft.com/office/drawing/2014/main" id="{156FE2A5-B77E-554E-9F3F-FF6EB786E1B4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190501" y="4888437"/>
            <a:ext cx="1168844" cy="9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806324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Zwischenfolie" preserve="1">
  <p:cSld name="Zwischenfoli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oogle Shape;209;g2d8ab5e4e98_0_19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427428" y="243142"/>
            <a:ext cx="525375" cy="5253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697422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rainer Bio" preserve="1">
  <p:cSld name="Trainer Bio">
    <p:bg>
      <p:bgPr>
        <a:solidFill>
          <a:srgbClr val="3FEEB7"/>
        </a:solidFill>
        <a:effectLst/>
      </p:bgPr>
    </p:bg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g2d8ab5e4e98_0_27"/>
          <p:cNvSpPr txBox="1">
            <a:spLocks noGrp="1"/>
          </p:cNvSpPr>
          <p:nvPr>
            <p:ph type="body" idx="1"/>
          </p:nvPr>
        </p:nvSpPr>
        <p:spPr>
          <a:xfrm>
            <a:off x="3064175" y="1364050"/>
            <a:ext cx="3756300" cy="229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7144" marR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tabLst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331" marR="0" lvl="1" indent="-22858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498" marR="0" lvl="2" indent="-22858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664" marR="0" lvl="3" indent="-22858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5829" marR="0" lvl="4" indent="-22858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2995" marR="0" lvl="5" indent="-22858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051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160" marR="0" lvl="6" indent="-22858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051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326" marR="0" lvl="7" indent="-22858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051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493" marR="0" lvl="8" indent="-22858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051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pic>
        <p:nvPicPr>
          <p:cNvPr id="38" name="Google Shape;38;g2d8ab5e4e98_0_2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427428" y="243142"/>
            <a:ext cx="525375" cy="525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39;g2d8ab5e4e98_0_27"/>
          <p:cNvPicPr preferRelativeResize="0"/>
          <p:nvPr/>
        </p:nvPicPr>
        <p:blipFill rotWithShape="1">
          <a:blip r:embed="rId3">
            <a:alphaModFix/>
          </a:blip>
          <a:srcRect l="1048" r="1892" b="25567"/>
          <a:stretch/>
        </p:blipFill>
        <p:spPr>
          <a:xfrm>
            <a:off x="0" y="4681467"/>
            <a:ext cx="9144000" cy="462037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Google Shape;41;g2d8ab5e4e98_0_27"/>
          <p:cNvSpPr txBox="1">
            <a:spLocks noGrp="1"/>
          </p:cNvSpPr>
          <p:nvPr>
            <p:ph type="title"/>
          </p:nvPr>
        </p:nvSpPr>
        <p:spPr>
          <a:xfrm>
            <a:off x="191201" y="176971"/>
            <a:ext cx="5241900" cy="38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2200"/>
              <a:buFont typeface="Arial"/>
              <a:buNone/>
              <a:defRPr sz="2200" b="1" i="0" u="none" strike="noStrike" cap="non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42" name="Google Shape;42;g2d8ab5e4e98_0_27"/>
          <p:cNvSpPr txBox="1">
            <a:spLocks noGrp="1"/>
          </p:cNvSpPr>
          <p:nvPr>
            <p:ph type="title" idx="2"/>
          </p:nvPr>
        </p:nvSpPr>
        <p:spPr>
          <a:xfrm>
            <a:off x="3064177" y="793675"/>
            <a:ext cx="5241900" cy="21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  <a:defRPr sz="15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3642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34364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3642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34364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3642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34364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3642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34364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3642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34364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3642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34364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3642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34364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3642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34364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3" name="Google Shape;43;g2d8ab5e4e98_0_27"/>
          <p:cNvSpPr>
            <a:spLocks noGrp="1"/>
          </p:cNvSpPr>
          <p:nvPr>
            <p:ph type="pic" idx="3"/>
          </p:nvPr>
        </p:nvSpPr>
        <p:spPr>
          <a:xfrm>
            <a:off x="191200" y="867175"/>
            <a:ext cx="1828800" cy="1828800"/>
          </a:xfrm>
          <a:prstGeom prst="round2DiagRect">
            <a:avLst>
              <a:gd name="adj1" fmla="val 16667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  <p:pic>
        <p:nvPicPr>
          <p:cNvPr id="9" name="Google Shape;26;g2d8ab5e4e98_0_12">
            <a:extLst>
              <a:ext uri="{FF2B5EF4-FFF2-40B4-BE49-F238E27FC236}">
                <a16:creationId xmlns:a16="http://schemas.microsoft.com/office/drawing/2014/main" id="{6DB89131-DC5D-4942-888F-CF8751C11B19}"/>
              </a:ext>
            </a:extLst>
          </p:cNvPr>
          <p:cNvPicPr preferRelativeResize="0"/>
          <p:nvPr userDrawn="1"/>
        </p:nvPicPr>
        <p:blipFill rotWithShape="1">
          <a:blip r:embed="rId4">
            <a:alphaModFix/>
          </a:blip>
          <a:srcRect/>
          <a:stretch/>
        </p:blipFill>
        <p:spPr>
          <a:xfrm>
            <a:off x="191203" y="4888437"/>
            <a:ext cx="1168844" cy="9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78710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 - Pink" preserve="1">
  <p:cSld name="Two columns - Pink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2d8ab5e4e98_0_54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" name="Google Shape;65;g2d8ab5e4e98_0_54"/>
          <p:cNvSpPr txBox="1">
            <a:spLocks noGrp="1"/>
          </p:cNvSpPr>
          <p:nvPr>
            <p:ph type="body" idx="1"/>
          </p:nvPr>
        </p:nvSpPr>
        <p:spPr>
          <a:xfrm>
            <a:off x="190801" y="1065809"/>
            <a:ext cx="3989700" cy="3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7144" marR="0" lvl="0" indent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400"/>
              <a:buFont typeface="Arial"/>
              <a:buNone/>
              <a:tabLst/>
              <a:defRPr sz="1200" b="0" i="0" u="none" strike="noStrike" cap="non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331" marR="0" lvl="1" indent="-317476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400"/>
              <a:buFont typeface="Arial"/>
              <a:buChar char="–"/>
              <a:defRPr sz="1051" b="0" i="0" u="none" strike="noStrike" cap="non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498" marR="0" lvl="2" indent="-317476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400"/>
              <a:buFont typeface="Arial"/>
              <a:buChar char="•"/>
              <a:defRPr sz="1051" b="0" i="0" u="none" strike="noStrike" cap="non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664" marR="0" lvl="3" indent="-317476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400"/>
              <a:buFont typeface="Noto Sans Symbols"/>
              <a:buChar char="−"/>
              <a:defRPr sz="1051" b="0" i="0" u="none" strike="noStrike" cap="non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5829" marR="0" lvl="4" indent="-317476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400"/>
              <a:buFont typeface="Noto Sans Symbols"/>
              <a:buChar char="−"/>
              <a:defRPr sz="1051" b="0" i="0" u="none" strike="noStrike" cap="non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2995" marR="0" lvl="5" indent="-31747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400"/>
              <a:buFont typeface="Arial"/>
              <a:buChar char="•"/>
              <a:defRPr sz="1051" b="0" i="0" u="none" strike="noStrike" cap="non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160" marR="0" lvl="6" indent="-31747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400"/>
              <a:buFont typeface="Arial"/>
              <a:buChar char="•"/>
              <a:defRPr sz="1051" b="0" i="0" u="none" strike="noStrike" cap="non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326" marR="0" lvl="7" indent="-31747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400"/>
              <a:buFont typeface="Arial"/>
              <a:buChar char="•"/>
              <a:defRPr sz="1051" b="0" i="0" u="none" strike="noStrike" cap="non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493" marR="0" lvl="8" indent="-31747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400"/>
              <a:buFont typeface="Arial"/>
              <a:buChar char="•"/>
              <a:defRPr sz="1051" b="0" i="0" u="none" strike="noStrike" cap="non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pic>
        <p:nvPicPr>
          <p:cNvPr id="66" name="Google Shape;66;g2d8ab5e4e98_0_5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427428" y="243142"/>
            <a:ext cx="525375" cy="525374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g2d8ab5e4e98_0_54"/>
          <p:cNvSpPr txBox="1"/>
          <p:nvPr/>
        </p:nvSpPr>
        <p:spPr>
          <a:xfrm>
            <a:off x="8376426" y="4859581"/>
            <a:ext cx="548700" cy="16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de-DE" sz="800" b="0" i="0" u="none" strike="noStrike" cap="none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t>‹#›</a:t>
            </a:fld>
            <a:endParaRPr sz="800" b="0" i="0" u="none" strike="noStrike" cap="none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69" name="Google Shape;69;g2d8ab5e4e98_0_54"/>
          <p:cNvSpPr txBox="1">
            <a:spLocks noGrp="1"/>
          </p:cNvSpPr>
          <p:nvPr>
            <p:ph type="title"/>
          </p:nvPr>
        </p:nvSpPr>
        <p:spPr>
          <a:xfrm>
            <a:off x="191201" y="176971"/>
            <a:ext cx="5241900" cy="38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2200"/>
              <a:buFont typeface="Arial"/>
              <a:buNone/>
              <a:defRPr sz="2200" b="1" i="0" u="none" strike="noStrike" cap="non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0" name="Google Shape;70;g2d8ab5e4e98_0_54"/>
          <p:cNvSpPr txBox="1">
            <a:spLocks noGrp="1"/>
          </p:cNvSpPr>
          <p:nvPr>
            <p:ph type="title" idx="2"/>
          </p:nvPr>
        </p:nvSpPr>
        <p:spPr>
          <a:xfrm>
            <a:off x="191202" y="540000"/>
            <a:ext cx="5241900" cy="21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ABBF"/>
              </a:buClr>
              <a:buSzPts val="1500"/>
              <a:buFont typeface="Arial"/>
              <a:buNone/>
              <a:defRPr sz="1500" b="1" i="0" u="none" strike="noStrike" cap="none">
                <a:solidFill>
                  <a:srgbClr val="E9ABB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3642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34364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3642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34364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3642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34364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3642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34364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3642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34364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3642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34364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3642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34364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3642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34364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9" name="Google Shape;47;g2d8ab5e4e98_0_35">
            <a:extLst>
              <a:ext uri="{FF2B5EF4-FFF2-40B4-BE49-F238E27FC236}">
                <a16:creationId xmlns:a16="http://schemas.microsoft.com/office/drawing/2014/main" id="{B50250A0-8B98-EF4F-B1CB-FE9E94EBC7A5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191203" y="4888437"/>
            <a:ext cx="1168844" cy="9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317305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g2d8ab5e4e98_0_0"/>
          <p:cNvSpPr txBox="1"/>
          <p:nvPr/>
        </p:nvSpPr>
        <p:spPr>
          <a:xfrm>
            <a:off x="4368070" y="4849668"/>
            <a:ext cx="4117500" cy="26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de-DE" sz="500" b="0" i="1" u="none" strike="noStrike" cap="none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500" b="0" i="1" u="none" strike="noStrike" cap="none">
              <a:solidFill>
                <a:srgbClr val="99999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595C7D6-769B-6004-8125-CCCD96AB49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7644" y="983835"/>
            <a:ext cx="7886700" cy="326350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DE" dirty="0"/>
          </a:p>
        </p:txBody>
      </p:sp>
      <p:sp>
        <p:nvSpPr>
          <p:cNvPr id="3" name="Title Placeholder 2">
            <a:extLst>
              <a:ext uri="{FF2B5EF4-FFF2-40B4-BE49-F238E27FC236}">
                <a16:creationId xmlns:a16="http://schemas.microsoft.com/office/drawing/2014/main" id="{B2A0EEFD-5343-4346-B3EB-01C82ACD2D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644" y="185585"/>
            <a:ext cx="7506704" cy="495956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/>
          <a:p>
            <a:r>
              <a:rPr lang="en-GB" dirty="0"/>
              <a:t>Click to edit Master title style</a:t>
            </a:r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428563220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  <p:sldLayoutId id="2147483724" r:id="rId16"/>
    <p:sldLayoutId id="2147483725" r:id="rId17"/>
    <p:sldLayoutId id="2147483726" r:id="rId18"/>
    <p:sldLayoutId id="2147483727" r:id="rId19"/>
    <p:sldLayoutId id="2147483728" r:id="rId20"/>
    <p:sldLayoutId id="2147483729" r:id="rId21"/>
    <p:sldLayoutId id="2147483730" r:id="rId22"/>
    <p:sldLayoutId id="2147483731" r:id="rId23"/>
    <p:sldLayoutId id="2147483732" r:id="rId2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98" b="1" i="0" u="none" strike="noStrike" cap="none">
          <a:solidFill>
            <a:schemeClr val="bg2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L="0" marR="0" lvl="0" indent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 pitchFamily="34" charset="0"/>
        <a:buNone/>
        <a:tabLst/>
        <a:defRPr sz="1125" b="1" i="0" u="none" strike="noStrike" cap="none">
          <a:solidFill>
            <a:schemeClr val="bg2"/>
          </a:solidFill>
          <a:latin typeface="Arial"/>
          <a:ea typeface="Arial"/>
          <a:cs typeface="Arial"/>
          <a:sym typeface="Arial"/>
        </a:defRPr>
      </a:lvl1pPr>
      <a:lvl2pPr marL="0" marR="0" lvl="1" indent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Wingdings" pitchFamily="2" charset="2"/>
        <a:buNone/>
        <a:tabLst>
          <a:tab pos="127397" algn="l"/>
        </a:tabLst>
        <a:defRPr sz="1125" b="0" i="0" u="none" strike="noStrike" cap="none">
          <a:solidFill>
            <a:schemeClr val="bg2"/>
          </a:solidFill>
          <a:latin typeface="Arial"/>
          <a:ea typeface="Arial"/>
          <a:cs typeface="Arial"/>
          <a:sym typeface="Arial"/>
        </a:defRPr>
      </a:lvl2pPr>
      <a:lvl3pPr marL="0" marR="0" lvl="2" indent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 pitchFamily="34" charset="0"/>
        <a:buNone/>
        <a:tabLst/>
        <a:defRPr sz="1050" b="0" i="0" u="none" strike="noStrike" cap="none">
          <a:solidFill>
            <a:schemeClr val="bg2"/>
          </a:solidFill>
          <a:latin typeface="Arial"/>
          <a:ea typeface="Arial"/>
          <a:cs typeface="Arial"/>
          <a:sym typeface="Arial"/>
        </a:defRPr>
      </a:lvl3pPr>
      <a:lvl4pPr marL="0" marR="0" lvl="3" indent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 pitchFamily="34" charset="0"/>
        <a:buNone/>
        <a:tabLst/>
        <a:defRPr sz="1050" b="0" i="0" u="none" strike="noStrike" cap="none">
          <a:solidFill>
            <a:schemeClr val="bg2"/>
          </a:solidFill>
          <a:latin typeface="Arial"/>
          <a:ea typeface="Arial"/>
          <a:cs typeface="Arial"/>
          <a:sym typeface="Arial"/>
        </a:defRPr>
      </a:lvl4pPr>
      <a:lvl5pPr marL="0" marR="0" lvl="4" indent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 pitchFamily="34" charset="0"/>
        <a:buNone/>
        <a:tabLst/>
        <a:defRPr sz="1050" b="0" i="0" u="none" strike="noStrike" cap="none">
          <a:solidFill>
            <a:schemeClr val="bg2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42">
          <p15:clr>
            <a:srgbClr val="E46962"/>
          </p15:clr>
        </p15:guide>
        <p15:guide id="2" pos="113">
          <p15:clr>
            <a:srgbClr val="E46962"/>
          </p15:clr>
        </p15:guide>
        <p15:guide id="3" pos="562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thewellbeingproject.co.uk/insight/the-5-pillars-of-resilience/" TargetMode="External"/><Relationship Id="rId5" Type="http://schemas.openxmlformats.org/officeDocument/2006/relationships/image" Target="../media/image22.png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hyperlink" Target="https://thewellbeingproject.co.uk/insight/the-5-pillars-of-resilience/" TargetMode="Externa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thewellbeingproject.co.uk/insight/the-5-pillars-of-resilience/" TargetMode="External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hyperlink" Target="https://thewellbeingproject.co.uk/insight/the-5-pillars-of-resilience/" TargetMode="Externa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hyperlink" Target="https://thewellbeingproject.co.uk/insight/the-5-pillars-of-resilience/" TargetMode="Externa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hyperlink" Target="https://thewellbeingproject.co.uk/insight/the-5-pillars-of-resilience/" TargetMode="Externa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g"/><Relationship Id="rId4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brenebrown.com/podcast/living-into-our-values/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16personalities.com/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startup-accelerator.org/course/pitching/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startup-accelerator.org/" TargetMode="Externa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Relationship Id="rId4" Type="http://schemas.openxmlformats.org/officeDocument/2006/relationships/hyperlink" Target="https://docs.google.com/spreadsheets/d/1Qc7hUQ1Aw9ff8aVGfmeb-OQ5_25jSkxPa1fOxjVXm8A/edit?usp=sharing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7.sv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dictionary.apa.org/resilience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D04152E-30D6-E00A-0026-27336FC8976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249" name="Google Shape;249;p3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-DE"/>
              <a:t>Session planner</a:t>
            </a:r>
            <a:endParaRPr/>
          </a:p>
        </p:txBody>
      </p:sp>
      <p:sp>
        <p:nvSpPr>
          <p:cNvPr id="250" name="Google Shape;250;p39"/>
          <p:cNvSpPr txBox="1">
            <a:spLocks noGrp="1"/>
          </p:cNvSpPr>
          <p:nvPr>
            <p:ph type="title" idx="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de-DE"/>
              <a:t>An overview of the evening for Trainers</a:t>
            </a:r>
            <a:endParaRPr/>
          </a:p>
        </p:txBody>
      </p:sp>
      <p:sp>
        <p:nvSpPr>
          <p:cNvPr id="251" name="Google Shape;251;p39"/>
          <p:cNvSpPr txBox="1"/>
          <p:nvPr/>
        </p:nvSpPr>
        <p:spPr>
          <a:xfrm>
            <a:off x="617452" y="4493567"/>
            <a:ext cx="5426100" cy="21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</a:pPr>
            <a:r>
              <a:rPr lang="de-DE" sz="75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Content/Theory Slides: </a:t>
            </a:r>
            <a:r>
              <a:rPr lang="de-DE" sz="750" b="1"/>
              <a:t>18</a:t>
            </a:r>
            <a:endParaRPr sz="75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252" name="Google Shape;252;p39"/>
          <p:cNvGraphicFramePr/>
          <p:nvPr/>
        </p:nvGraphicFramePr>
        <p:xfrm>
          <a:off x="220088" y="841200"/>
          <a:ext cx="8654675" cy="3613422"/>
        </p:xfrm>
        <a:graphic>
          <a:graphicData uri="http://schemas.openxmlformats.org/drawingml/2006/table">
            <a:tbl>
              <a:tblPr>
                <a:noFill/>
                <a:tableStyleId>{1A7FB1E2-5655-40D9-9A04-0B091780F7CE}</a:tableStyleId>
              </a:tblPr>
              <a:tblGrid>
                <a:gridCol w="10668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11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419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419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035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961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961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9617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27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de-DE" sz="900" b="1" u="none" strike="noStrike" cap="none"/>
                        <a:t>Participant Objectives</a:t>
                      </a:r>
                      <a:endParaRPr sz="900" b="1" u="none" strike="noStrike" cap="none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/>
                    </a:solidFill>
                  </a:tcPr>
                </a:tc>
                <a:tc gridSpan="7"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7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de-DE" sz="900" b="1" u="none" strike="noStrike" cap="none"/>
                        <a:t>Participant Pre-work</a:t>
                      </a:r>
                      <a:endParaRPr sz="900" b="1" u="none" strike="noStrike" cap="none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/>
                    </a:solidFill>
                  </a:tcPr>
                </a:tc>
                <a:tc gridSpan="7"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0775">
                <a:tc gridSpan="6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CCC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300" u="none" strike="noStrike" cap="none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00"/>
                        <a:buFont typeface="Arial"/>
                        <a:buNone/>
                      </a:pPr>
                      <a:endParaRPr sz="400" u="none" strike="noStrike" cap="none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93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de-DE" sz="900" b="1" u="none" strike="noStrike" cap="none"/>
                        <a:t>Part</a:t>
                      </a:r>
                      <a:endParaRPr sz="900" b="1" u="none" strike="noStrike" cap="none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de-DE" sz="800" b="1" u="none" strike="noStrike" cap="none">
                          <a:solidFill>
                            <a:srgbClr val="FFFFFF"/>
                          </a:solidFill>
                        </a:rPr>
                        <a:t>Part One</a:t>
                      </a:r>
                      <a:endParaRPr sz="800" b="1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800" b="1">
                          <a:solidFill>
                            <a:srgbClr val="FFFFFF"/>
                          </a:solidFill>
                        </a:rPr>
                        <a:t>Part Two</a:t>
                      </a:r>
                      <a:endParaRPr sz="800" b="1">
                        <a:solidFill>
                          <a:srgbClr val="FFFFFF"/>
                        </a:solidFill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de-DE" sz="800" b="1" u="none" strike="noStrike" cap="none">
                          <a:solidFill>
                            <a:srgbClr val="FFFFFF"/>
                          </a:solidFill>
                        </a:rPr>
                        <a:t>Part T</a:t>
                      </a:r>
                      <a:r>
                        <a:rPr lang="de-DE" sz="800" b="1">
                          <a:solidFill>
                            <a:srgbClr val="FFFFFF"/>
                          </a:solidFill>
                        </a:rPr>
                        <a:t>hree</a:t>
                      </a:r>
                      <a:endParaRPr sz="800" b="1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de-DE" sz="800" b="1" u="none" strike="noStrike" cap="none">
                          <a:solidFill>
                            <a:srgbClr val="FFFFFF"/>
                          </a:solidFill>
                        </a:rPr>
                        <a:t>Break</a:t>
                      </a:r>
                      <a:endParaRPr sz="800" b="1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de-DE" sz="800" b="1" u="none" strike="noStrike" cap="none">
                          <a:solidFill>
                            <a:srgbClr val="FFFFFF"/>
                          </a:solidFill>
                        </a:rPr>
                        <a:t>Part Four</a:t>
                      </a:r>
                      <a:endParaRPr sz="800" b="1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800" b="1">
                          <a:solidFill>
                            <a:srgbClr val="FFFFFF"/>
                          </a:solidFill>
                        </a:rPr>
                        <a:t>Part Five</a:t>
                      </a:r>
                      <a:endParaRPr sz="800" b="1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de-DE" sz="900" b="1" u="none" strike="noStrike" cap="none">
                          <a:solidFill>
                            <a:srgbClr val="FFFFFF"/>
                          </a:solidFill>
                        </a:rPr>
                        <a:t>Part Six</a:t>
                      </a:r>
                      <a:endParaRPr sz="900" b="1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84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de-DE" sz="900" b="1" u="none" strike="noStrike" cap="none"/>
                        <a:t>Topic</a:t>
                      </a:r>
                      <a:endParaRPr sz="900" b="1" u="none" strike="noStrike" cap="none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de-DE" sz="1000" b="1" u="none" strike="noStrike" cap="none">
                          <a:solidFill>
                            <a:srgbClr val="000000"/>
                          </a:solidFill>
                        </a:rPr>
                        <a:t>Introduction</a:t>
                      </a:r>
                      <a:endParaRPr sz="1000" b="1" u="none" strike="noStrike" cap="none">
                        <a:solidFill>
                          <a:srgbClr val="000000"/>
                        </a:solidFill>
                      </a:endParaRPr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de-DE" sz="1000" b="1" u="none" strike="noStrike" cap="none">
                          <a:solidFill>
                            <a:srgbClr val="000000"/>
                          </a:solidFill>
                        </a:rPr>
                        <a:t>How to structure an investor pitch</a:t>
                      </a:r>
                      <a:endParaRPr sz="1000" b="1" u="none" strike="noStrike" cap="none"/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de-DE" sz="1000" b="1" u="none" strike="noStrike" cap="none"/>
                        <a:t>Example pitch</a:t>
                      </a:r>
                      <a:endParaRPr sz="1000" b="1" u="none" strike="noStrike" cap="none">
                        <a:solidFill>
                          <a:srgbClr val="000000"/>
                        </a:solidFill>
                      </a:endParaRPr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de-DE" sz="1000" b="1" u="none" strike="noStrike" cap="none"/>
                        <a:t>Drinks/ Snacks</a:t>
                      </a:r>
                      <a:endParaRPr sz="1000" b="1" u="none" strike="noStrike" cap="none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de-DE" sz="1000" b="1" u="none" strike="noStrike" cap="none"/>
                        <a:t>Develop your final pitch</a:t>
                      </a:r>
                      <a:endParaRPr sz="1000" b="1" u="none" strike="noStrike" cap="none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1000" b="1"/>
                        <a:t>Reflection</a:t>
                      </a:r>
                      <a:endParaRPr sz="1000" b="1" u="none" strike="noStrike" cap="none"/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de-DE" sz="1100" b="1" u="none" strike="noStrike" cap="none"/>
                        <a:t>Wrap-Up</a:t>
                      </a:r>
                      <a:endParaRPr sz="1100" b="1" u="none" strike="noStrike" cap="none"/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7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de-DE" sz="900" b="1" u="none" strike="noStrike" cap="none"/>
                        <a:t>Schedule (</a:t>
                      </a:r>
                      <a:r>
                        <a:rPr lang="de-DE" sz="900" b="1"/>
                        <a:t>3.5</a:t>
                      </a:r>
                      <a:r>
                        <a:rPr lang="de-DE" sz="900" b="1" u="none" strike="noStrike" cap="none"/>
                        <a:t> hours)</a:t>
                      </a:r>
                      <a:endParaRPr sz="900" b="1" u="none" strike="noStrike" cap="none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de-DE" sz="700" u="none" strike="noStrike" cap="none">
                          <a:solidFill>
                            <a:srgbClr val="000000"/>
                          </a:solidFill>
                        </a:rPr>
                        <a:t>15 minutes</a:t>
                      </a:r>
                      <a:endParaRPr sz="700" u="none" strike="noStrike" cap="none">
                        <a:solidFill>
                          <a:srgbClr val="000000"/>
                        </a:solidFill>
                      </a:endParaRPr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de-DE" sz="700" u="none" strike="noStrike" cap="none">
                          <a:solidFill>
                            <a:srgbClr val="000000"/>
                          </a:solidFill>
                        </a:rPr>
                        <a:t>2</a:t>
                      </a:r>
                      <a:r>
                        <a:rPr lang="de-DE" sz="700">
                          <a:solidFill>
                            <a:srgbClr val="000000"/>
                          </a:solidFill>
                        </a:rPr>
                        <a:t>0</a:t>
                      </a:r>
                      <a:r>
                        <a:rPr lang="de-DE" sz="700" u="none" strike="noStrike" cap="none">
                          <a:solidFill>
                            <a:srgbClr val="000000"/>
                          </a:solidFill>
                        </a:rPr>
                        <a:t> mins</a:t>
                      </a:r>
                      <a:endParaRPr sz="700" b="1" u="none" strike="noStrike" cap="none"/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de-DE" sz="700">
                          <a:solidFill>
                            <a:srgbClr val="000000"/>
                          </a:solidFill>
                        </a:rPr>
                        <a:t>30</a:t>
                      </a:r>
                      <a:r>
                        <a:rPr lang="de-DE" sz="700" u="none" strike="noStrike" cap="none">
                          <a:solidFill>
                            <a:srgbClr val="000000"/>
                          </a:solidFill>
                        </a:rPr>
                        <a:t> mins</a:t>
                      </a:r>
                      <a:endParaRPr sz="700" u="none" strike="noStrike" cap="none">
                        <a:solidFill>
                          <a:srgbClr val="000000"/>
                        </a:solidFill>
                      </a:endParaRPr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de-DE" sz="700" u="none" strike="noStrike" cap="none"/>
                        <a:t>30 mins</a:t>
                      </a:r>
                      <a:endParaRPr sz="700" u="none" strike="noStrike" cap="none"/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de-DE" sz="700" u="none" strike="noStrike" cap="none">
                          <a:solidFill>
                            <a:srgbClr val="000000"/>
                          </a:solidFill>
                        </a:rPr>
                        <a:t>1 h </a:t>
                      </a:r>
                      <a:r>
                        <a:rPr lang="de-DE" sz="700">
                          <a:solidFill>
                            <a:srgbClr val="000000"/>
                          </a:solidFill>
                        </a:rPr>
                        <a:t>15 </a:t>
                      </a:r>
                      <a:r>
                        <a:rPr lang="de-DE" sz="700" u="none" strike="noStrike" cap="none">
                          <a:solidFill>
                            <a:srgbClr val="000000"/>
                          </a:solidFill>
                        </a:rPr>
                        <a:t>mins</a:t>
                      </a:r>
                      <a:endParaRPr sz="700" u="none" strike="noStrike" cap="none"/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700"/>
                        <a:t>20 mins</a:t>
                      </a:r>
                      <a:endParaRPr sz="700"/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de-DE" sz="800"/>
                        <a:t>10</a:t>
                      </a:r>
                      <a:r>
                        <a:rPr lang="de-DE" sz="800" u="none" strike="noStrike" cap="none"/>
                        <a:t> mins</a:t>
                      </a:r>
                      <a:endParaRPr sz="800" u="none" strike="noStrike" cap="none"/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48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de-DE" sz="900" b="1" u="none" strike="noStrike" cap="none"/>
                        <a:t>Content</a:t>
                      </a:r>
                      <a:endParaRPr sz="900" b="1" u="none" strike="noStrike" cap="none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de-DE" sz="700" u="none" strike="noStrike" cap="none"/>
                        <a:t>Check-in, Welcome</a:t>
                      </a:r>
                      <a:endParaRPr sz="700"/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de-DE" sz="700" u="none" strike="noStrike" cap="none"/>
                        <a:t>Learning Goals</a:t>
                      </a:r>
                      <a:endParaRPr sz="700" u="none" strike="noStrike" cap="none"/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700" u="none" strike="noStrike" cap="none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de-DE" sz="800" u="none" strike="noStrike" cap="none">
                          <a:solidFill>
                            <a:srgbClr val="000000"/>
                          </a:solidFill>
                        </a:rPr>
                        <a:t>Learnings</a:t>
                      </a:r>
                      <a:endParaRPr sz="800">
                        <a:solidFill>
                          <a:srgbClr val="000000"/>
                        </a:solidFill>
                      </a:endParaRPr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de-DE" sz="800" u="none" strike="noStrike" cap="none">
                          <a:solidFill>
                            <a:srgbClr val="000000"/>
                          </a:solidFill>
                        </a:rPr>
                        <a:t>Homework Reminder, Feedback </a:t>
                      </a:r>
                      <a:r>
                        <a:rPr lang="de-DE" sz="800">
                          <a:solidFill>
                            <a:srgbClr val="000000"/>
                          </a:solidFill>
                        </a:rPr>
                        <a:t>Form</a:t>
                      </a:r>
                      <a:endParaRPr sz="1400" u="none" strike="noStrike" cap="none"/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7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de-DE" sz="900" b="1" u="none" strike="noStrike" cap="none"/>
                        <a:t>Materials / Resources</a:t>
                      </a:r>
                      <a:endParaRPr sz="900" b="1" u="none" strike="noStrike" cap="none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de-DE" sz="700" u="none" strike="noStrike" cap="none"/>
                        <a:t>-</a:t>
                      </a:r>
                      <a:endParaRPr sz="700" u="none" strike="noStrike" cap="none"/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de-DE" sz="700" u="none" strike="noStrike" cap="none">
                          <a:solidFill>
                            <a:srgbClr val="000000"/>
                          </a:solidFill>
                        </a:rPr>
                        <a:t>-</a:t>
                      </a:r>
                      <a:endParaRPr sz="700" u="none" strike="noStrike" cap="none">
                        <a:solidFill>
                          <a:srgbClr val="000000"/>
                        </a:solidFill>
                      </a:endParaRPr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de-DE" sz="700" u="none" strike="noStrike" cap="none"/>
                        <a:t>-</a:t>
                      </a:r>
                      <a:endParaRPr sz="700" u="none" strike="noStrike" cap="none"/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700" u="none" strike="noStrike" cap="none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de-DE" sz="800" u="none" strike="noStrike" cap="none">
                          <a:solidFill>
                            <a:srgbClr val="000000"/>
                          </a:solidFill>
                        </a:rPr>
                        <a:t>-</a:t>
                      </a:r>
                      <a:endParaRPr sz="800" u="none" strike="noStrike" cap="none">
                        <a:solidFill>
                          <a:srgbClr val="000000"/>
                        </a:solidFill>
                      </a:endParaRPr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2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de-DE" sz="900" b="1" u="none" strike="noStrike" cap="none">
                          <a:solidFill>
                            <a:srgbClr val="FFFFFF"/>
                          </a:solidFill>
                        </a:rPr>
                        <a:t>Digital Support</a:t>
                      </a:r>
                      <a:endParaRPr sz="900" b="1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de-DE" sz="700" u="none" strike="noStrike" cap="none"/>
                        <a:t>-</a:t>
                      </a:r>
                      <a:endParaRPr sz="700" u="none" strike="noStrike" cap="none"/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de-DE" sz="700" u="none" strike="noStrike" cap="none">
                          <a:solidFill>
                            <a:srgbClr val="000000"/>
                          </a:solidFill>
                        </a:rPr>
                        <a:t> -</a:t>
                      </a:r>
                      <a:endParaRPr sz="700" u="none" strike="noStrike" cap="none">
                        <a:solidFill>
                          <a:srgbClr val="000000"/>
                        </a:solidFill>
                      </a:endParaRPr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de-DE" sz="700" u="none" strike="noStrike" cap="none"/>
                        <a:t>-</a:t>
                      </a:r>
                      <a:endParaRPr sz="700" u="none" strike="noStrike" cap="none">
                        <a:solidFill>
                          <a:srgbClr val="000000"/>
                        </a:solidFill>
                      </a:endParaRPr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700" u="none" strike="noStrike" cap="none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u="none" strike="noStrike" cap="none"/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de-DE" sz="800" u="none" strike="noStrike" cap="none"/>
                        <a:t>-</a:t>
                      </a:r>
                      <a:endParaRPr sz="800" u="none" strike="noStrike" cap="none">
                        <a:solidFill>
                          <a:srgbClr val="000000"/>
                        </a:solidFill>
                      </a:endParaRPr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70775">
                <a:tc gridSpan="6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CCC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300" u="none" strike="noStrike" cap="none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00"/>
                        <a:buFont typeface="Arial"/>
                        <a:buNone/>
                      </a:pPr>
                      <a:endParaRPr sz="400" u="none" strike="noStrike" cap="none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707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de-DE" sz="900" b="1" u="none" strike="noStrike" cap="none"/>
                        <a:t>Deliverables</a:t>
                      </a:r>
                      <a:endParaRPr sz="900" b="1" u="none" strike="noStrike" cap="none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/>
                    </a:solidFill>
                  </a:tcPr>
                </a:tc>
                <a:tc gridSpan="7"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778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de-DE" sz="900" b="1" u="none" strike="noStrike" cap="none"/>
                        <a:t>Homework</a:t>
                      </a:r>
                      <a:endParaRPr sz="900" b="1" u="none" strike="noStrike" cap="none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/>
                    </a:solidFill>
                  </a:tcPr>
                </a:tc>
                <a:tc gridSpan="7"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773AD5-893E-8C3E-BF36-B027AC08A2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01FAC4A-9C13-8275-804F-52C0759F78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1202" y="1040159"/>
            <a:ext cx="2813256" cy="3547800"/>
          </a:xfrm>
        </p:spPr>
        <p:txBody>
          <a:bodyPr/>
          <a:lstStyle/>
          <a:p>
            <a:pPr algn="l" fontAlgn="base"/>
            <a:r>
              <a:rPr lang="en-US" sz="1600" b="0" i="0" dirty="0">
                <a:solidFill>
                  <a:schemeClr val="bg2"/>
                </a:solidFill>
                <a:effectLst/>
                <a:latin typeface="Arial" panose="020B0604020202020204" pitchFamily="34" charset="0"/>
                <a:ea typeface="Inter" panose="02000503000000020004" pitchFamily="2" charset="0"/>
                <a:cs typeface="Arial" panose="020B0604020202020204" pitchFamily="34" charset="0"/>
              </a:rPr>
              <a:t>What have you learned so far over the ten weeks? </a:t>
            </a:r>
          </a:p>
          <a:p>
            <a:pPr algn="l" fontAlgn="base"/>
            <a:r>
              <a:rPr lang="en-US" sz="1600" b="0" i="0" dirty="0">
                <a:solidFill>
                  <a:schemeClr val="bg2"/>
                </a:solidFill>
                <a:effectLst/>
                <a:latin typeface="Arial" panose="020B0604020202020204" pitchFamily="34" charset="0"/>
                <a:ea typeface="Inter" panose="02000503000000020004" pitchFamily="2" charset="0"/>
                <a:cs typeface="Arial" panose="020B0604020202020204" pitchFamily="34" charset="0"/>
              </a:rPr>
              <a:t>Reflection, Journaling….</a:t>
            </a:r>
          </a:p>
          <a:p>
            <a:pPr algn="l" fontAlgn="base"/>
            <a:endParaRPr lang="en-US" sz="1200" b="0" i="0" dirty="0">
              <a:solidFill>
                <a:schemeClr val="bg2"/>
              </a:solidFill>
              <a:effectLst/>
              <a:latin typeface="Arial" panose="020B0604020202020204" pitchFamily="34" charset="0"/>
              <a:ea typeface="Inter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D8C9BA6-F66E-A2E1-8906-074D11408C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do you want to learn tonight?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DFB481EC-02A3-EE46-7C8A-CF8BF46767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5792" y="4212771"/>
            <a:ext cx="929243" cy="47347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rafik 25" descr="Ein Bild, das Text, Schrift, Logo, weiß enthält.&#10;&#10;Automatisch generierte Beschreibung">
            <a:extLst>
              <a:ext uri="{FF2B5EF4-FFF2-40B4-BE49-F238E27FC236}">
                <a16:creationId xmlns:a16="http://schemas.microsoft.com/office/drawing/2014/main" id="{6BA9D896-059B-824F-22F3-9BC2936ED54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379" t="17821" r="13316" b="19618"/>
          <a:stretch/>
        </p:blipFill>
        <p:spPr>
          <a:xfrm>
            <a:off x="7305984" y="4220829"/>
            <a:ext cx="588010" cy="3960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29D3441-E686-9004-E999-C192C25C19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29707" y="949151"/>
            <a:ext cx="2933658" cy="3245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1208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377F4D-05C6-CB33-97A4-D02BE1E7FA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5D46214-5226-0A82-FBB2-0A41F6B975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do you want to learn tonight?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9235396C-F20C-885F-B31E-FD0339EB8943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r>
              <a:rPr lang="en-DE" dirty="0"/>
              <a:t>The 5 Pillars of Resilience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B46BD327-EA34-3A89-C184-0DD8F8CFD2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5792" y="4212771"/>
            <a:ext cx="929243" cy="47347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rafik 25" descr="Ein Bild, das Text, Schrift, Logo, weiß enthält.&#10;&#10;Automatisch generierte Beschreibung">
            <a:extLst>
              <a:ext uri="{FF2B5EF4-FFF2-40B4-BE49-F238E27FC236}">
                <a16:creationId xmlns:a16="http://schemas.microsoft.com/office/drawing/2014/main" id="{3EB9C11C-0854-AD31-B554-9B86D33A2FC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379" t="17821" r="13316" b="19618"/>
          <a:stretch/>
        </p:blipFill>
        <p:spPr>
          <a:xfrm>
            <a:off x="7305984" y="4220829"/>
            <a:ext cx="588010" cy="3960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E3C3A71-8A3C-6783-41A0-060911940B0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4232"/>
          <a:stretch/>
        </p:blipFill>
        <p:spPr>
          <a:xfrm>
            <a:off x="0" y="1121729"/>
            <a:ext cx="5036489" cy="326754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D0EC817-8F7B-7C9C-49AB-AD98547A68EA}"/>
              </a:ext>
            </a:extLst>
          </p:cNvPr>
          <p:cNvSpPr txBox="1"/>
          <p:nvPr/>
        </p:nvSpPr>
        <p:spPr>
          <a:xfrm>
            <a:off x="5121331" y="1147277"/>
            <a:ext cx="390886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solidFill>
                  <a:schemeClr val="bg2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The 5 Pillars of Resilience - The Wellbeing Project</a:t>
            </a:r>
            <a:endParaRPr lang="de-CH" sz="12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86126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7C1CCE-17C9-9604-C76D-D415112EC0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17D3ED4-998A-9D01-082B-D4A58867C7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9300" y="920408"/>
            <a:ext cx="5890309" cy="25765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ABCDFFC-A898-3191-8854-CB4301AFBAB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3601" r="79292"/>
          <a:stretch/>
        </p:blipFill>
        <p:spPr>
          <a:xfrm>
            <a:off x="-28281" y="822516"/>
            <a:ext cx="1153750" cy="364129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D4D4779-2DE4-F6F8-71F9-9589B22086A5}"/>
              </a:ext>
            </a:extLst>
          </p:cNvPr>
          <p:cNvSpPr txBox="1"/>
          <p:nvPr/>
        </p:nvSpPr>
        <p:spPr>
          <a:xfrm>
            <a:off x="1449844" y="4153215"/>
            <a:ext cx="6002895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dirty="0">
                <a:solidFill>
                  <a:schemeClr val="bg2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The 5 Pillars of Resilience - The Wellbeing Project</a:t>
            </a:r>
            <a:endParaRPr lang="de-CH" sz="1050" dirty="0">
              <a:solidFill>
                <a:schemeClr val="bg2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B40503E-A9DE-0714-8E95-C4305A9927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Pillar 1 - Energy</a:t>
            </a:r>
          </a:p>
        </p:txBody>
      </p:sp>
      <p:pic>
        <p:nvPicPr>
          <p:cNvPr id="10" name="Grafik 1">
            <a:extLst>
              <a:ext uri="{FF2B5EF4-FFF2-40B4-BE49-F238E27FC236}">
                <a16:creationId xmlns:a16="http://schemas.microsoft.com/office/drawing/2014/main" id="{7150E903-A30C-31B8-ECB3-9BBF28283D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5792" y="4212771"/>
            <a:ext cx="929243" cy="4734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rafik 25" descr="Ein Bild, das Text, Schrift, Logo, weiß enthält.&#10;&#10;Automatisch generierte Beschreibung">
            <a:extLst>
              <a:ext uri="{FF2B5EF4-FFF2-40B4-BE49-F238E27FC236}">
                <a16:creationId xmlns:a16="http://schemas.microsoft.com/office/drawing/2014/main" id="{2A404D29-EF8F-1422-51E6-DE2A57A5820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2379" t="17821" r="13316" b="19618"/>
          <a:stretch/>
        </p:blipFill>
        <p:spPr>
          <a:xfrm>
            <a:off x="7305984" y="4220829"/>
            <a:ext cx="588010" cy="396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7336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94D3DA-4BA5-CA9B-3F48-76A9F4D0AA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1A5550E3-95DA-2318-6CB9-54FFF64DA125}"/>
              </a:ext>
            </a:extLst>
          </p:cNvPr>
          <p:cNvSpPr txBox="1"/>
          <p:nvPr/>
        </p:nvSpPr>
        <p:spPr>
          <a:xfrm>
            <a:off x="1449844" y="4153215"/>
            <a:ext cx="6002895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dirty="0">
                <a:solidFill>
                  <a:schemeClr val="bg2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The 5 Pillars of Resilience - The Wellbeing Project</a:t>
            </a:r>
            <a:endParaRPr lang="de-CH" sz="1050" dirty="0">
              <a:solidFill>
                <a:schemeClr val="bg2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7B767ED-3DFA-5F81-A331-F7AACEC3CC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Pillar 2 – Future Focus</a:t>
            </a:r>
          </a:p>
        </p:txBody>
      </p:sp>
      <p:pic>
        <p:nvPicPr>
          <p:cNvPr id="10" name="Grafik 1">
            <a:extLst>
              <a:ext uri="{FF2B5EF4-FFF2-40B4-BE49-F238E27FC236}">
                <a16:creationId xmlns:a16="http://schemas.microsoft.com/office/drawing/2014/main" id="{9E74B1D6-F4BB-7C0B-021E-295B197E2B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5792" y="4212771"/>
            <a:ext cx="929243" cy="4734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rafik 25" descr="Ein Bild, das Text, Schrift, Logo, weiß enthält.&#10;&#10;Automatisch generierte Beschreibung">
            <a:extLst>
              <a:ext uri="{FF2B5EF4-FFF2-40B4-BE49-F238E27FC236}">
                <a16:creationId xmlns:a16="http://schemas.microsoft.com/office/drawing/2014/main" id="{EE278FE8-C3EB-E61E-23F3-A8C27CE8C58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379" t="17821" r="13316" b="19618"/>
          <a:stretch/>
        </p:blipFill>
        <p:spPr>
          <a:xfrm>
            <a:off x="7305984" y="4220829"/>
            <a:ext cx="588010" cy="3960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5809833-6A4E-CA38-DB89-4AE769DC63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33133" y="879078"/>
            <a:ext cx="6002895" cy="216400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98DE0BF-4A3E-A964-11F1-D91375E15C84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21874" t="13465" r="59694" b="1998"/>
          <a:stretch/>
        </p:blipFill>
        <p:spPr>
          <a:xfrm>
            <a:off x="149195" y="815826"/>
            <a:ext cx="1028550" cy="3568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2875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F243F7-833C-57CD-463A-62D77E265E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458C518-6E3B-A52C-6CD7-07648A74777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0306" t="14399" r="40676"/>
          <a:stretch/>
        </p:blipFill>
        <p:spPr>
          <a:xfrm>
            <a:off x="147369" y="860224"/>
            <a:ext cx="1069449" cy="364129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602103E-1231-C0FD-3AC7-8F744B029E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4612" y="910981"/>
            <a:ext cx="6813629" cy="202315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FED29D8-4ACF-9C7B-C0E6-BD0386EBBE34}"/>
              </a:ext>
            </a:extLst>
          </p:cNvPr>
          <p:cNvSpPr txBox="1"/>
          <p:nvPr/>
        </p:nvSpPr>
        <p:spPr>
          <a:xfrm>
            <a:off x="1449844" y="4153215"/>
            <a:ext cx="6002895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dirty="0">
                <a:solidFill>
                  <a:schemeClr val="bg2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The 5 Pillars of Resilience - The Wellbeing Project</a:t>
            </a:r>
            <a:endParaRPr lang="de-CH" sz="1050" dirty="0">
              <a:solidFill>
                <a:schemeClr val="bg2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F966BE2-47C4-79A9-2FBD-D646D073AD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Pillar 3 – Inner Drive</a:t>
            </a:r>
          </a:p>
        </p:txBody>
      </p:sp>
      <p:pic>
        <p:nvPicPr>
          <p:cNvPr id="10" name="Grafik 1">
            <a:extLst>
              <a:ext uri="{FF2B5EF4-FFF2-40B4-BE49-F238E27FC236}">
                <a16:creationId xmlns:a16="http://schemas.microsoft.com/office/drawing/2014/main" id="{165145D2-201A-D784-042E-BDF91734FC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5792" y="4212771"/>
            <a:ext cx="929243" cy="4734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rafik 25" descr="Ein Bild, das Text, Schrift, Logo, weiß enthält.&#10;&#10;Automatisch generierte Beschreibung">
            <a:extLst>
              <a:ext uri="{FF2B5EF4-FFF2-40B4-BE49-F238E27FC236}">
                <a16:creationId xmlns:a16="http://schemas.microsoft.com/office/drawing/2014/main" id="{3582E367-8A6F-5B1A-57CD-2F51EB6EA86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2379" t="17821" r="13316" b="19618"/>
          <a:stretch/>
        </p:blipFill>
        <p:spPr>
          <a:xfrm>
            <a:off x="7305984" y="4220829"/>
            <a:ext cx="588010" cy="396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8504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B208D1-3521-208E-ACFE-81CC3AA828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D855E0-B42B-99F8-86B4-1D78389B2A6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8616" t="13698" r="22836"/>
          <a:stretch/>
        </p:blipFill>
        <p:spPr>
          <a:xfrm>
            <a:off x="145393" y="822516"/>
            <a:ext cx="1044862" cy="367749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0921883-4F6F-7376-2415-432ED0595D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0304" y="920408"/>
            <a:ext cx="6321047" cy="192648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9C3F0E4-AB8F-2FD6-006E-062242D9A11E}"/>
              </a:ext>
            </a:extLst>
          </p:cNvPr>
          <p:cNvSpPr txBox="1"/>
          <p:nvPr/>
        </p:nvSpPr>
        <p:spPr>
          <a:xfrm>
            <a:off x="1449844" y="4153215"/>
            <a:ext cx="6002895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dirty="0">
                <a:solidFill>
                  <a:schemeClr val="bg2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The 5 Pillars of Resilience - The Wellbeing Project</a:t>
            </a:r>
            <a:endParaRPr lang="de-CH" sz="1050" dirty="0">
              <a:solidFill>
                <a:schemeClr val="bg2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09C9724-BC7C-953D-1157-0AC64C51A8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Pillar 4 – Flexible Thinking</a:t>
            </a:r>
          </a:p>
        </p:txBody>
      </p:sp>
      <p:pic>
        <p:nvPicPr>
          <p:cNvPr id="10" name="Grafik 1">
            <a:extLst>
              <a:ext uri="{FF2B5EF4-FFF2-40B4-BE49-F238E27FC236}">
                <a16:creationId xmlns:a16="http://schemas.microsoft.com/office/drawing/2014/main" id="{D4FC9D08-44E8-36E8-B839-529CAEB5765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5792" y="4212771"/>
            <a:ext cx="929243" cy="4734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rafik 25" descr="Ein Bild, das Text, Schrift, Logo, weiß enthält.&#10;&#10;Automatisch generierte Beschreibung">
            <a:extLst>
              <a:ext uri="{FF2B5EF4-FFF2-40B4-BE49-F238E27FC236}">
                <a16:creationId xmlns:a16="http://schemas.microsoft.com/office/drawing/2014/main" id="{16490327-D869-C862-B108-911065D2B33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2379" t="17821" r="13316" b="19618"/>
          <a:stretch/>
        </p:blipFill>
        <p:spPr>
          <a:xfrm>
            <a:off x="7305984" y="4220829"/>
            <a:ext cx="588010" cy="396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7565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003E90-F19E-57E3-DDE0-77A37BD319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42F1AF2-0987-5D20-374C-9F2655101AB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6457" t="13948" r="3405"/>
          <a:stretch/>
        </p:blipFill>
        <p:spPr>
          <a:xfrm>
            <a:off x="93516" y="822516"/>
            <a:ext cx="1153751" cy="372932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3A1D69B-BDB2-70C5-DB9C-077D4ED427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9300" y="920408"/>
            <a:ext cx="5528110" cy="247983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FDB4045-9FD6-8825-DD6E-AAE25A9E2ACE}"/>
              </a:ext>
            </a:extLst>
          </p:cNvPr>
          <p:cNvSpPr txBox="1"/>
          <p:nvPr/>
        </p:nvSpPr>
        <p:spPr>
          <a:xfrm>
            <a:off x="1449844" y="4153215"/>
            <a:ext cx="6002895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dirty="0">
                <a:solidFill>
                  <a:schemeClr val="bg2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The 5 Pillars of Resilience - The Wellbeing Project</a:t>
            </a:r>
            <a:endParaRPr lang="de-CH" sz="1050" dirty="0">
              <a:solidFill>
                <a:schemeClr val="bg2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F0FA206-260D-B167-CC72-ECF9EB659B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Pillar 5 – Strong Relationships</a:t>
            </a:r>
          </a:p>
        </p:txBody>
      </p:sp>
      <p:pic>
        <p:nvPicPr>
          <p:cNvPr id="10" name="Grafik 1">
            <a:extLst>
              <a:ext uri="{FF2B5EF4-FFF2-40B4-BE49-F238E27FC236}">
                <a16:creationId xmlns:a16="http://schemas.microsoft.com/office/drawing/2014/main" id="{BF90944D-1006-E8C4-BF66-BE4D0986D1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5792" y="4212771"/>
            <a:ext cx="929243" cy="4734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rafik 25" descr="Ein Bild, das Text, Schrift, Logo, weiß enthält.&#10;&#10;Automatisch generierte Beschreibung">
            <a:extLst>
              <a:ext uri="{FF2B5EF4-FFF2-40B4-BE49-F238E27FC236}">
                <a16:creationId xmlns:a16="http://schemas.microsoft.com/office/drawing/2014/main" id="{D4633851-6E71-AA16-6D3A-EE0CAB8B28D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2379" t="17821" r="13316" b="19618"/>
          <a:stretch/>
        </p:blipFill>
        <p:spPr>
          <a:xfrm>
            <a:off x="7305984" y="4220829"/>
            <a:ext cx="588010" cy="396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0681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D09F77-C632-3BFE-2E88-0B96E9A923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6E79639-C824-F619-BF3E-86307A17DC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1202" y="1040159"/>
            <a:ext cx="4123092" cy="3547800"/>
          </a:xfrm>
        </p:spPr>
        <p:txBody>
          <a:bodyPr/>
          <a:lstStyle/>
          <a:p>
            <a:pPr marL="350044" indent="-342900" algn="l" fontAlgn="base">
              <a:buFont typeface="+mj-lt"/>
              <a:buAutoNum type="arabicPeriod"/>
            </a:pPr>
            <a:r>
              <a:rPr lang="en-US" sz="1600" b="0" i="0" dirty="0">
                <a:solidFill>
                  <a:schemeClr val="bg2"/>
                </a:solidFill>
                <a:effectLst/>
                <a:latin typeface="Arial" panose="020B0604020202020204" pitchFamily="34" charset="0"/>
                <a:ea typeface="Inter" panose="02000503000000020004" pitchFamily="2" charset="0"/>
                <a:cs typeface="Arial" panose="020B0604020202020204" pitchFamily="34" charset="0"/>
              </a:rPr>
              <a:t>Where do you / your team / your company stand regarding the five pillars of resilience? Which are your strong ones? </a:t>
            </a:r>
          </a:p>
          <a:p>
            <a:pPr marL="350044" indent="-342900" algn="l" fontAlgn="base">
              <a:buFont typeface="+mj-lt"/>
              <a:buAutoNum type="arabicPeriod"/>
            </a:pPr>
            <a:endParaRPr lang="en-US" sz="1600" b="0" i="0" dirty="0">
              <a:solidFill>
                <a:schemeClr val="bg2"/>
              </a:solidFill>
              <a:effectLst/>
              <a:latin typeface="Arial" panose="020B0604020202020204" pitchFamily="34" charset="0"/>
              <a:ea typeface="Inter" panose="02000503000000020004" pitchFamily="2" charset="0"/>
              <a:cs typeface="Arial" panose="020B0604020202020204" pitchFamily="34" charset="0"/>
            </a:endParaRPr>
          </a:p>
          <a:p>
            <a:pPr marL="350044" indent="-342900" algn="l" fontAlgn="base">
              <a:buFont typeface="+mj-lt"/>
              <a:buAutoNum type="arabicPeriod"/>
            </a:pPr>
            <a:r>
              <a:rPr lang="en-US" sz="1600" b="0" i="0" dirty="0">
                <a:solidFill>
                  <a:schemeClr val="bg2"/>
                </a:solidFill>
                <a:effectLst/>
                <a:latin typeface="Arial" panose="020B0604020202020204" pitchFamily="34" charset="0"/>
                <a:ea typeface="Inter" panose="02000503000000020004" pitchFamily="2" charset="0"/>
                <a:cs typeface="Arial" panose="020B0604020202020204" pitchFamily="34" charset="0"/>
              </a:rPr>
              <a:t>Where would you like to grow and improve (together with team / company)? </a:t>
            </a:r>
          </a:p>
          <a:p>
            <a:pPr marL="350044" indent="-342900" algn="l" fontAlgn="base">
              <a:buFont typeface="+mj-lt"/>
              <a:buAutoNum type="arabicPeriod"/>
            </a:pPr>
            <a:endParaRPr lang="en-US" sz="1600" b="0" i="0" dirty="0">
              <a:solidFill>
                <a:schemeClr val="bg2"/>
              </a:solidFill>
              <a:effectLst/>
              <a:latin typeface="Arial" panose="020B0604020202020204" pitchFamily="34" charset="0"/>
              <a:ea typeface="Inter" panose="02000503000000020004" pitchFamily="2" charset="0"/>
              <a:cs typeface="Arial" panose="020B0604020202020204" pitchFamily="34" charset="0"/>
            </a:endParaRPr>
          </a:p>
          <a:p>
            <a:pPr marL="350044" indent="-342900" algn="l" fontAlgn="base">
              <a:buFont typeface="+mj-lt"/>
              <a:buAutoNum type="arabicPeriod"/>
            </a:pPr>
            <a:endParaRPr lang="en-US" sz="1600" b="0" i="0" dirty="0">
              <a:solidFill>
                <a:schemeClr val="bg2"/>
              </a:solidFill>
              <a:effectLst/>
              <a:latin typeface="Arial" panose="020B0604020202020204" pitchFamily="34" charset="0"/>
              <a:ea typeface="Inter" panose="02000503000000020004" pitchFamily="2" charset="0"/>
              <a:cs typeface="Arial" panose="020B0604020202020204" pitchFamily="34" charset="0"/>
            </a:endParaRPr>
          </a:p>
          <a:p>
            <a:pPr marL="350044" indent="-342900" algn="l" fontAlgn="base">
              <a:buFont typeface="+mj-lt"/>
              <a:buAutoNum type="arabicPeriod"/>
            </a:pPr>
            <a:r>
              <a:rPr lang="en-US" sz="1600" b="0" i="0" dirty="0">
                <a:solidFill>
                  <a:schemeClr val="bg2"/>
                </a:solidFill>
                <a:effectLst/>
                <a:latin typeface="Arial" panose="020B0604020202020204" pitchFamily="34" charset="0"/>
                <a:ea typeface="Inter" panose="02000503000000020004" pitchFamily="2" charset="0"/>
                <a:cs typeface="Arial" panose="020B0604020202020204" pitchFamily="34" charset="0"/>
              </a:rPr>
              <a:t>What actionable steps will you take to foster this growth (2-3 </a:t>
            </a:r>
            <a:r>
              <a:rPr lang="en-US" sz="1600" b="0" i="0" dirty="0" err="1">
                <a:solidFill>
                  <a:schemeClr val="bg2"/>
                </a:solidFill>
                <a:effectLst/>
                <a:latin typeface="Arial" panose="020B0604020202020204" pitchFamily="34" charset="0"/>
                <a:ea typeface="Inter" panose="02000503000000020004" pitchFamily="2" charset="0"/>
                <a:cs typeface="Arial" panose="020B0604020202020204" pitchFamily="34" charset="0"/>
              </a:rPr>
              <a:t>contrete</a:t>
            </a:r>
            <a:r>
              <a:rPr lang="en-US" sz="1600" b="0" i="0" dirty="0">
                <a:solidFill>
                  <a:schemeClr val="bg2"/>
                </a:solidFill>
                <a:effectLst/>
                <a:latin typeface="Arial" panose="020B0604020202020204" pitchFamily="34" charset="0"/>
                <a:ea typeface="Inter" panose="02000503000000020004" pitchFamily="2" charset="0"/>
                <a:cs typeface="Arial" panose="020B0604020202020204" pitchFamily="34" charset="0"/>
              </a:rPr>
              <a:t> steps) </a:t>
            </a:r>
          </a:p>
          <a:p>
            <a:pPr algn="l" fontAlgn="base"/>
            <a:endParaRPr lang="en-US" sz="1600" b="0" i="0" dirty="0">
              <a:solidFill>
                <a:schemeClr val="bg2"/>
              </a:solidFill>
              <a:effectLst/>
              <a:latin typeface="Arial" panose="020B0604020202020204" pitchFamily="34" charset="0"/>
              <a:ea typeface="Inter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016D05C-D87A-85A3-5204-EC0F3BD337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Reflection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F88BF0A9-99AD-53E6-3244-17CC0A8801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5792" y="4212771"/>
            <a:ext cx="929243" cy="47347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rafik 25" descr="Ein Bild, das Text, Schrift, Logo, weiß enthält.&#10;&#10;Automatisch generierte Beschreibung">
            <a:extLst>
              <a:ext uri="{FF2B5EF4-FFF2-40B4-BE49-F238E27FC236}">
                <a16:creationId xmlns:a16="http://schemas.microsoft.com/office/drawing/2014/main" id="{A2F31FC9-C18E-24B2-2C4F-A93A2A94FE8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379" t="17821" r="13316" b="19618"/>
          <a:stretch/>
        </p:blipFill>
        <p:spPr>
          <a:xfrm>
            <a:off x="7305984" y="4220829"/>
            <a:ext cx="588010" cy="3960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F3B8EF9-EE79-5AA2-C3C8-A3CF787B3E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22559" y="779920"/>
            <a:ext cx="3432851" cy="3432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1962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A10533-AB7F-9F94-8B23-A4B455FCD2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19CFAF66-71D1-718E-D0E0-FD479527C7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5792" y="4212771"/>
            <a:ext cx="929243" cy="47347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rafik 25" descr="Ein Bild, das Text, Schrift, Logo, weiß enthält.&#10;&#10;Automatisch generierte Beschreibung">
            <a:extLst>
              <a:ext uri="{FF2B5EF4-FFF2-40B4-BE49-F238E27FC236}">
                <a16:creationId xmlns:a16="http://schemas.microsoft.com/office/drawing/2014/main" id="{054D51D5-4CAF-80BB-BBB4-66A0833911A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379" t="17821" r="13316" b="19618"/>
          <a:stretch/>
        </p:blipFill>
        <p:spPr>
          <a:xfrm>
            <a:off x="7305984" y="4220829"/>
            <a:ext cx="588010" cy="39607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1CC9220-6B62-6E65-80DC-2B00C2A845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68891" y="71891"/>
            <a:ext cx="5414055" cy="4592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0665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5A4CC8-9D06-3014-6BCF-D3A41F59D8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1212A4FA-CC25-8F08-9FDE-D1EB58B8A6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5792" y="4212771"/>
            <a:ext cx="929243" cy="47347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rafik 25" descr="Ein Bild, das Text, Schrift, Logo, weiß enthält.&#10;&#10;Automatisch generierte Beschreibung">
            <a:extLst>
              <a:ext uri="{FF2B5EF4-FFF2-40B4-BE49-F238E27FC236}">
                <a16:creationId xmlns:a16="http://schemas.microsoft.com/office/drawing/2014/main" id="{808469DC-919A-D9B1-3417-DD7E7380FD0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379" t="17821" r="13316" b="19618"/>
          <a:stretch/>
        </p:blipFill>
        <p:spPr>
          <a:xfrm>
            <a:off x="7305984" y="4220829"/>
            <a:ext cx="588010" cy="396073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F7CA4F4-87CF-8A52-6276-D0045ED2AD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Wheel of Life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3BAEAF65-4859-89CC-409D-FA9466ECEF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9359" y="225425"/>
            <a:ext cx="4162416" cy="4391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57588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4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de-DE" dirty="0"/>
              <a:t>Week 10: 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de-DE" dirty="0" err="1"/>
              <a:t>How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gain</a:t>
            </a:r>
            <a:r>
              <a:rPr lang="de-DE" dirty="0"/>
              <a:t> </a:t>
            </a:r>
            <a:r>
              <a:rPr lang="de-DE" dirty="0" err="1"/>
              <a:t>resilience</a:t>
            </a:r>
            <a:endParaRPr dirty="0"/>
          </a:p>
        </p:txBody>
      </p:sp>
      <p:sp>
        <p:nvSpPr>
          <p:cNvPr id="259" name="Google Shape;259;p40"/>
          <p:cNvSpPr txBox="1"/>
          <p:nvPr/>
        </p:nvSpPr>
        <p:spPr>
          <a:xfrm>
            <a:off x="194955" y="2491651"/>
            <a:ext cx="28680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de-DE" sz="1200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Innosuisse</a:t>
            </a:r>
            <a:r>
              <a:rPr lang="de-DE" sz="12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Start-up Training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0" name="Google Shape;260;p40"/>
          <p:cNvSpPr txBox="1"/>
          <p:nvPr/>
        </p:nvSpPr>
        <p:spPr>
          <a:xfrm>
            <a:off x="194955" y="2729181"/>
            <a:ext cx="32562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de-DE" sz="1800" b="1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Business Concept</a:t>
            </a:r>
            <a:endParaRPr sz="1800" b="1" i="0" u="none" strike="noStrike" cap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1" name="Google Shape;261;p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27504" y="2083165"/>
            <a:ext cx="1225329" cy="12253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6518F0-9A3F-CCE7-7613-96179032D9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E2E3637-AB5B-748C-56AB-11CC098D31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1202" y="1040159"/>
            <a:ext cx="6897756" cy="3547800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338"/>
              </a:spcBef>
            </a:pPr>
            <a:r>
              <a:rPr lang="de-DE" sz="15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Fixed Mindset</a:t>
            </a:r>
          </a:p>
          <a:p>
            <a:pPr marL="160735" indent="-160735">
              <a:lnSpc>
                <a:spcPct val="100000"/>
              </a:lnSpc>
              <a:spcBef>
                <a:spcPts val="338"/>
              </a:spcBef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Belief that the basic abilities, intelligence, and talents are fixed traits. People are born with a certain amount of it and that's all they have</a:t>
            </a:r>
          </a:p>
          <a:p>
            <a:pPr marL="160735" indent="-160735">
              <a:lnSpc>
                <a:spcPct val="100000"/>
              </a:lnSpc>
              <a:spcBef>
                <a:spcPts val="338"/>
              </a:spcBef>
              <a:buFont typeface="Arial" panose="020B0604020202020204" pitchFamily="34" charset="0"/>
              <a:buChar char="•"/>
            </a:pPr>
            <a:r>
              <a:rPr lang="de-DE" sz="1500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Success</a:t>
            </a:r>
            <a:r>
              <a:rPr lang="de-DE" sz="15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500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de-DE" sz="15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500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seen</a:t>
            </a:r>
            <a:r>
              <a:rPr lang="de-DE" sz="15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500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</a:t>
            </a:r>
            <a:r>
              <a:rPr lang="de-DE" sz="15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de-DE" sz="1500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</a:t>
            </a:r>
            <a:r>
              <a:rPr lang="de-DE" sz="15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500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15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500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talent</a:t>
            </a:r>
            <a:r>
              <a:rPr lang="de-DE" sz="15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160735" indent="-160735">
              <a:lnSpc>
                <a:spcPct val="100000"/>
              </a:lnSpc>
              <a:spcBef>
                <a:spcPts val="338"/>
              </a:spcBef>
              <a:buFont typeface="Arial" panose="020B0604020202020204" pitchFamily="34" charset="0"/>
              <a:buChar char="•"/>
            </a:pPr>
            <a:r>
              <a:rPr lang="de-DE" sz="1500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Failure</a:t>
            </a:r>
            <a:r>
              <a:rPr lang="de-DE" sz="15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500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de-DE" sz="15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500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seen</a:t>
            </a:r>
            <a:r>
              <a:rPr lang="de-DE" sz="15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500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</a:t>
            </a:r>
            <a:r>
              <a:rPr lang="de-DE" sz="15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personal </a:t>
            </a:r>
            <a:r>
              <a:rPr lang="de-DE" sz="1500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devaluation</a:t>
            </a:r>
            <a:endParaRPr lang="de-DE" sz="1500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00000"/>
              </a:lnSpc>
            </a:pPr>
            <a:endParaRPr lang="en-US" sz="1500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338"/>
              </a:spcBef>
            </a:pPr>
            <a:r>
              <a:rPr lang="en-US" sz="15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Growth Mindset </a:t>
            </a:r>
          </a:p>
          <a:p>
            <a:pPr marL="160735" indent="-160735">
              <a:lnSpc>
                <a:spcPct val="100000"/>
              </a:lnSpc>
              <a:spcBef>
                <a:spcPts val="338"/>
              </a:spcBef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Belief that learning and intelligence can grow with time and experience</a:t>
            </a:r>
          </a:p>
          <a:p>
            <a:pPr marL="160735" indent="-160735">
              <a:lnSpc>
                <a:spcPct val="100000"/>
              </a:lnSpc>
              <a:spcBef>
                <a:spcPts val="338"/>
              </a:spcBef>
              <a:buFont typeface="Arial" panose="020B0604020202020204" pitchFamily="34" charset="0"/>
              <a:buChar char="•"/>
            </a:pPr>
            <a:r>
              <a:rPr lang="de-DE" sz="1500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Success</a:t>
            </a:r>
            <a:r>
              <a:rPr lang="de-DE" sz="15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500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de-DE" sz="15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500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seen</a:t>
            </a:r>
            <a:r>
              <a:rPr lang="de-DE" sz="15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500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</a:t>
            </a:r>
            <a:r>
              <a:rPr lang="de-DE" sz="15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de-DE" sz="1500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</a:t>
            </a:r>
            <a:r>
              <a:rPr lang="de-DE" sz="15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500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15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500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learning</a:t>
            </a:r>
            <a:endParaRPr lang="de-DE" sz="1500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0735" indent="-160735">
              <a:lnSpc>
                <a:spcPct val="100000"/>
              </a:lnSpc>
              <a:spcBef>
                <a:spcPts val="338"/>
              </a:spcBef>
              <a:buFont typeface="Arial" panose="020B0604020202020204" pitchFamily="34" charset="0"/>
              <a:buChar char="•"/>
            </a:pPr>
            <a:r>
              <a:rPr lang="de-DE" sz="1500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Failure</a:t>
            </a:r>
            <a:r>
              <a:rPr lang="de-DE" sz="15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500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de-DE" sz="15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500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seen</a:t>
            </a:r>
            <a:r>
              <a:rPr lang="de-DE" sz="15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500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</a:t>
            </a:r>
            <a:r>
              <a:rPr lang="de-DE" sz="15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 </a:t>
            </a:r>
            <a:r>
              <a:rPr lang="de-DE" sz="1500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opportunity</a:t>
            </a:r>
            <a:r>
              <a:rPr lang="de-DE" sz="15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500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de-DE" sz="15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500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</a:t>
            </a:r>
            <a:r>
              <a:rPr lang="de-DE" sz="15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100000"/>
              </a:lnSpc>
              <a:spcBef>
                <a:spcPts val="338"/>
              </a:spcBef>
            </a:pPr>
            <a:endParaRPr lang="de-DE" sz="1500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338"/>
              </a:spcBef>
            </a:pPr>
            <a:r>
              <a:rPr lang="en-US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Dweck, Carol S. (2012). </a:t>
            </a:r>
            <a:r>
              <a:rPr lang="en-US" i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Mindset: The New Psychology of Success</a:t>
            </a:r>
            <a:r>
              <a:rPr lang="en-US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00000"/>
              </a:lnSpc>
              <a:spcBef>
                <a:spcPts val="338"/>
              </a:spcBef>
            </a:pPr>
            <a:endParaRPr lang="de-DE" sz="1500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0683E5E-7088-7F58-CD3E-1E5B7E0B3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201" y="214679"/>
            <a:ext cx="5241900" cy="389400"/>
          </a:xfrm>
        </p:spPr>
        <p:txBody>
          <a:bodyPr/>
          <a:lstStyle/>
          <a:p>
            <a:r>
              <a:rPr lang="en-GB" dirty="0"/>
              <a:t>Growth Mindset vs. Fixed Mindset</a:t>
            </a:r>
          </a:p>
        </p:txBody>
      </p:sp>
      <p:pic>
        <p:nvPicPr>
          <p:cNvPr id="4" name="Grafik 25" descr="Ein Bild, das Text, Schrift, Logo, weiß enthält.&#10;&#10;Automatisch generierte Beschreibung">
            <a:extLst>
              <a:ext uri="{FF2B5EF4-FFF2-40B4-BE49-F238E27FC236}">
                <a16:creationId xmlns:a16="http://schemas.microsoft.com/office/drawing/2014/main" id="{42B81696-56C7-09D2-A89D-E9AAEFED88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379" t="17821" r="13316" b="19618"/>
          <a:stretch/>
        </p:blipFill>
        <p:spPr>
          <a:xfrm>
            <a:off x="8364788" y="4220829"/>
            <a:ext cx="588010" cy="396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6062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000A83-C5A2-972F-CB66-83A1CB5AF5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3A0EB95-4DFD-46E9-6C26-19C0B57C83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Self Leadership Definition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828D30B-CFC3-37CB-8AF4-AD276DFB15B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dirty="0"/>
              <a:t>Self-leadership is the ability to </a:t>
            </a:r>
            <a:r>
              <a:rPr lang="en-US" sz="1600" b="1" dirty="0"/>
              <a:t>intentionally influence</a:t>
            </a:r>
            <a:r>
              <a:rPr lang="en-US" sz="1600" dirty="0"/>
              <a:t> your thinking, feeling, communication and behaviors </a:t>
            </a:r>
            <a:r>
              <a:rPr lang="en-US" sz="1600" i="1" dirty="0"/>
              <a:t>on the way to achieve your objective/s.  </a:t>
            </a:r>
          </a:p>
          <a:p>
            <a:pPr algn="l">
              <a:lnSpc>
                <a:spcPct val="100000"/>
              </a:lnSpc>
            </a:pPr>
            <a:endParaRPr lang="en-US" sz="1500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338"/>
              </a:spcBef>
            </a:pPr>
            <a:r>
              <a:rPr lang="en-US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Bryant &amp; Kazan, 2012</a:t>
            </a:r>
            <a:endParaRPr lang="de-DE" sz="1500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feld 2">
            <a:extLst>
              <a:ext uri="{FF2B5EF4-FFF2-40B4-BE49-F238E27FC236}">
                <a16:creationId xmlns:a16="http://schemas.microsoft.com/office/drawing/2014/main" id="{32509F51-0A4A-B149-C70B-B259EE215B0B}"/>
              </a:ext>
            </a:extLst>
          </p:cNvPr>
          <p:cNvSpPr txBox="1"/>
          <p:nvPr/>
        </p:nvSpPr>
        <p:spPr>
          <a:xfrm>
            <a:off x="5531278" y="1112944"/>
            <a:ext cx="2767894" cy="2046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450"/>
              </a:spcBef>
              <a:spcAft>
                <a:spcPts val="450"/>
              </a:spcAft>
              <a:buClr>
                <a:schemeClr val="bg1"/>
              </a:buClr>
            </a:pPr>
            <a:r>
              <a:rPr lang="de-CH" sz="1100" b="1" dirty="0">
                <a:solidFill>
                  <a:schemeClr val="bg1"/>
                </a:solidFill>
              </a:rPr>
              <a:t>Underlying </a:t>
            </a:r>
            <a:r>
              <a:rPr lang="de-CH" sz="1100" b="1" dirty="0" err="1">
                <a:solidFill>
                  <a:schemeClr val="bg1"/>
                </a:solidFill>
              </a:rPr>
              <a:t>psychological</a:t>
            </a:r>
            <a:r>
              <a:rPr lang="de-CH" sz="1100" b="1" dirty="0">
                <a:solidFill>
                  <a:schemeClr val="bg1"/>
                </a:solidFill>
              </a:rPr>
              <a:t> </a:t>
            </a:r>
            <a:r>
              <a:rPr lang="de-CH" sz="1100" b="1" dirty="0" err="1">
                <a:solidFill>
                  <a:schemeClr val="bg1"/>
                </a:solidFill>
              </a:rPr>
              <a:t>concepts</a:t>
            </a:r>
            <a:r>
              <a:rPr lang="de-CH" sz="1100" b="1" dirty="0">
                <a:solidFill>
                  <a:schemeClr val="bg1"/>
                </a:solidFill>
              </a:rPr>
              <a:t>: </a:t>
            </a:r>
          </a:p>
          <a:p>
            <a:pPr marL="214313" indent="-214313">
              <a:spcBef>
                <a:spcPts val="450"/>
              </a:spcBef>
              <a:spcAft>
                <a:spcPts val="45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de-CH" sz="1100" dirty="0" err="1">
                <a:solidFill>
                  <a:schemeClr val="bg1"/>
                </a:solidFill>
              </a:rPr>
              <a:t>Self</a:t>
            </a:r>
            <a:r>
              <a:rPr lang="de-CH" sz="1100" dirty="0">
                <a:solidFill>
                  <a:schemeClr val="bg1"/>
                </a:solidFill>
              </a:rPr>
              <a:t> Control </a:t>
            </a:r>
          </a:p>
          <a:p>
            <a:pPr marL="214313" indent="-214313">
              <a:spcBef>
                <a:spcPts val="450"/>
              </a:spcBef>
              <a:spcAft>
                <a:spcPts val="45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de-CH" sz="1100" dirty="0" err="1">
                <a:solidFill>
                  <a:schemeClr val="bg1"/>
                </a:solidFill>
              </a:rPr>
              <a:t>Self</a:t>
            </a:r>
            <a:r>
              <a:rPr lang="de-CH" sz="1100" dirty="0">
                <a:solidFill>
                  <a:schemeClr val="bg1"/>
                </a:solidFill>
              </a:rPr>
              <a:t> Awareness</a:t>
            </a:r>
          </a:p>
          <a:p>
            <a:pPr marL="214313" indent="-214313">
              <a:spcBef>
                <a:spcPts val="450"/>
              </a:spcBef>
              <a:spcAft>
                <a:spcPts val="45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de-CH" sz="1100" dirty="0" err="1">
                <a:solidFill>
                  <a:schemeClr val="bg1"/>
                </a:solidFill>
              </a:rPr>
              <a:t>Self</a:t>
            </a:r>
            <a:r>
              <a:rPr lang="de-CH" sz="1100" dirty="0">
                <a:solidFill>
                  <a:schemeClr val="bg1"/>
                </a:solidFill>
              </a:rPr>
              <a:t> </a:t>
            </a:r>
            <a:r>
              <a:rPr lang="de-CH" sz="1100" dirty="0" err="1">
                <a:solidFill>
                  <a:schemeClr val="bg1"/>
                </a:solidFill>
              </a:rPr>
              <a:t>Reflection</a:t>
            </a:r>
            <a:r>
              <a:rPr lang="de-CH" sz="1100" dirty="0">
                <a:solidFill>
                  <a:schemeClr val="bg1"/>
                </a:solidFill>
              </a:rPr>
              <a:t> </a:t>
            </a:r>
          </a:p>
          <a:p>
            <a:pPr marL="214313" indent="-214313">
              <a:spcBef>
                <a:spcPts val="450"/>
              </a:spcBef>
              <a:spcAft>
                <a:spcPts val="45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de-CH" sz="1100" dirty="0" err="1">
                <a:solidFill>
                  <a:schemeClr val="bg1"/>
                </a:solidFill>
              </a:rPr>
              <a:t>Self</a:t>
            </a:r>
            <a:r>
              <a:rPr lang="de-CH" sz="1100" dirty="0">
                <a:solidFill>
                  <a:schemeClr val="bg1"/>
                </a:solidFill>
              </a:rPr>
              <a:t> Regulation </a:t>
            </a:r>
          </a:p>
          <a:p>
            <a:pPr marL="214313" indent="-214313">
              <a:spcBef>
                <a:spcPts val="450"/>
              </a:spcBef>
              <a:spcAft>
                <a:spcPts val="45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de-CH" sz="1100" dirty="0">
                <a:solidFill>
                  <a:schemeClr val="bg1"/>
                </a:solidFill>
              </a:rPr>
              <a:t>Self </a:t>
            </a:r>
            <a:r>
              <a:rPr lang="de-CH" sz="1100" dirty="0" err="1">
                <a:solidFill>
                  <a:schemeClr val="bg1"/>
                </a:solidFill>
              </a:rPr>
              <a:t>Compassion</a:t>
            </a:r>
            <a:endParaRPr lang="de-CH" sz="1100" dirty="0">
              <a:solidFill>
                <a:schemeClr val="bg1"/>
              </a:solidFill>
            </a:endParaRPr>
          </a:p>
          <a:p>
            <a:pPr marL="214313" indent="-214313">
              <a:spcBef>
                <a:spcPts val="450"/>
              </a:spcBef>
              <a:spcAft>
                <a:spcPts val="45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de-CH" sz="1100" b="1" dirty="0">
                <a:solidFill>
                  <a:schemeClr val="bg1"/>
                </a:solidFill>
              </a:rPr>
              <a:t>…</a:t>
            </a:r>
          </a:p>
        </p:txBody>
      </p:sp>
      <p:pic>
        <p:nvPicPr>
          <p:cNvPr id="11" name="Grafik 6">
            <a:extLst>
              <a:ext uri="{FF2B5EF4-FFF2-40B4-BE49-F238E27FC236}">
                <a16:creationId xmlns:a16="http://schemas.microsoft.com/office/drawing/2014/main" id="{353B8D8C-791A-C54B-81F4-5860CF3168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8806" y="4348914"/>
            <a:ext cx="399867" cy="399867"/>
          </a:xfrm>
          <a:prstGeom prst="rect">
            <a:avLst/>
          </a:prstGeom>
        </p:spPr>
      </p:pic>
      <p:sp>
        <p:nvSpPr>
          <p:cNvPr id="12" name="Textfeld 7">
            <a:extLst>
              <a:ext uri="{FF2B5EF4-FFF2-40B4-BE49-F238E27FC236}">
                <a16:creationId xmlns:a16="http://schemas.microsoft.com/office/drawing/2014/main" id="{A18FF099-1138-25A4-97B1-5AEDC4D2EC7C}"/>
              </a:ext>
            </a:extLst>
          </p:cNvPr>
          <p:cNvSpPr txBox="1"/>
          <p:nvPr/>
        </p:nvSpPr>
        <p:spPr>
          <a:xfrm>
            <a:off x="6677040" y="4577129"/>
            <a:ext cx="180925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CH" sz="800" dirty="0">
                <a:solidFill>
                  <a:schemeClr val="bg1"/>
                </a:solidFill>
              </a:rPr>
              <a:t>www.leadership-marti.ch </a:t>
            </a:r>
          </a:p>
        </p:txBody>
      </p:sp>
    </p:spTree>
    <p:extLst>
      <p:ext uri="{BB962C8B-B14F-4D97-AF65-F5344CB8AC3E}">
        <p14:creationId xmlns:p14="http://schemas.microsoft.com/office/powerpoint/2010/main" val="27204953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D52898-7BF6-D7AE-A353-CC4683E6E6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B782857-0204-552B-9D78-61266B5805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Self Leadership Strategies 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D32441E-C6B1-C1D5-084F-47F0124216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i="1" dirty="0"/>
              <a:t>Self-influence techniques that individuals use to </a:t>
            </a:r>
            <a:r>
              <a:rPr lang="en-US" sz="1600" b="1" i="1" dirty="0"/>
              <a:t>motivate</a:t>
            </a:r>
            <a:r>
              <a:rPr lang="en-US" sz="1600" i="1" dirty="0"/>
              <a:t> and </a:t>
            </a:r>
            <a:r>
              <a:rPr lang="en-US" sz="1600" b="1" i="1" dirty="0"/>
              <a:t>manage</a:t>
            </a:r>
            <a:r>
              <a:rPr lang="en-US" sz="1600" i="1" dirty="0"/>
              <a:t> themselves. </a:t>
            </a:r>
          </a:p>
          <a:p>
            <a:endParaRPr lang="en-US" sz="1500" i="1" dirty="0"/>
          </a:p>
          <a:p>
            <a:r>
              <a:rPr lang="en-US" sz="1500" dirty="0"/>
              <a:t>According to Houghton &amp; Neck (2002) there are different approaches: </a:t>
            </a:r>
          </a:p>
          <a:p>
            <a:endParaRPr lang="en-US" sz="15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/>
              <a:t>Behavior-focused strategies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/>
              <a:t>Natural reward strategies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/>
              <a:t>Cognitive thought pattern strategies </a:t>
            </a:r>
          </a:p>
        </p:txBody>
      </p:sp>
      <p:pic>
        <p:nvPicPr>
          <p:cNvPr id="2" name="Grafik 6">
            <a:extLst>
              <a:ext uri="{FF2B5EF4-FFF2-40B4-BE49-F238E27FC236}">
                <a16:creationId xmlns:a16="http://schemas.microsoft.com/office/drawing/2014/main" id="{61FC4E71-06B5-8BAC-9795-2AC690B880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8806" y="4348914"/>
            <a:ext cx="399867" cy="399867"/>
          </a:xfrm>
          <a:prstGeom prst="rect">
            <a:avLst/>
          </a:prstGeom>
        </p:spPr>
      </p:pic>
      <p:sp>
        <p:nvSpPr>
          <p:cNvPr id="5" name="Textfeld 7">
            <a:extLst>
              <a:ext uri="{FF2B5EF4-FFF2-40B4-BE49-F238E27FC236}">
                <a16:creationId xmlns:a16="http://schemas.microsoft.com/office/drawing/2014/main" id="{2B70A770-CB3C-A707-A9DF-14A51B54FDCB}"/>
              </a:ext>
            </a:extLst>
          </p:cNvPr>
          <p:cNvSpPr txBox="1"/>
          <p:nvPr/>
        </p:nvSpPr>
        <p:spPr>
          <a:xfrm>
            <a:off x="6677040" y="4577129"/>
            <a:ext cx="180925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CH" sz="800" dirty="0">
                <a:solidFill>
                  <a:schemeClr val="bg1"/>
                </a:solidFill>
              </a:rPr>
              <a:t>www.leadership-marti.ch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AAD16D6-7475-1F12-B4C0-1C650B52BB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3501" y="1644147"/>
            <a:ext cx="3533884" cy="1855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8791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Grafik 37">
            <a:extLst>
              <a:ext uri="{FF2B5EF4-FFF2-40B4-BE49-F238E27FC236}">
                <a16:creationId xmlns:a16="http://schemas.microsoft.com/office/drawing/2014/main" id="{BBAEB805-7045-FE2A-A7D8-CD147B6348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81" y="1273499"/>
            <a:ext cx="4543719" cy="3204339"/>
          </a:xfrm>
          <a:prstGeom prst="rect">
            <a:avLst/>
          </a:prstGeom>
        </p:spPr>
      </p:pic>
      <p:sp>
        <p:nvSpPr>
          <p:cNvPr id="40" name="Textfeld 39">
            <a:extLst>
              <a:ext uri="{FF2B5EF4-FFF2-40B4-BE49-F238E27FC236}">
                <a16:creationId xmlns:a16="http://schemas.microsoft.com/office/drawing/2014/main" id="{2F921C68-E401-9A45-CB42-D0C6B3EFEE0E}"/>
              </a:ext>
            </a:extLst>
          </p:cNvPr>
          <p:cNvSpPr txBox="1"/>
          <p:nvPr/>
        </p:nvSpPr>
        <p:spPr>
          <a:xfrm>
            <a:off x="103972" y="4387392"/>
            <a:ext cx="6720167" cy="2144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225"/>
              </a:spcBef>
              <a:spcAft>
                <a:spcPts val="600"/>
              </a:spcAft>
            </a:pPr>
            <a:r>
              <a:rPr lang="en-GB" sz="800" i="1" dirty="0">
                <a:solidFill>
                  <a:schemeClr val="bg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Source</a:t>
            </a:r>
            <a:r>
              <a:rPr lang="en-GB" sz="800" dirty="0">
                <a:solidFill>
                  <a:schemeClr val="bg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Houghton, J.D.; Neck, C.P (2002): The revised self-leadership questionnaire. </a:t>
            </a:r>
            <a:r>
              <a:rPr lang="en-GB" sz="800" i="1" dirty="0">
                <a:solidFill>
                  <a:schemeClr val="bg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Journal of Managerial Psychology</a:t>
            </a:r>
            <a:r>
              <a:rPr lang="en-GB" sz="800" dirty="0">
                <a:solidFill>
                  <a:schemeClr val="bg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Vol 17.8, pp 672-691.</a:t>
            </a:r>
            <a:endParaRPr lang="de-CH" sz="800" dirty="0">
              <a:solidFill>
                <a:schemeClr val="bg2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A33BE1E-4CE0-FC98-45B9-26CC826FBD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Self Leadership Strategies: </a:t>
            </a:r>
            <a:endParaRPr lang="en-DE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7BAA188-B8D4-C1D5-ABAF-76F28619592C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r>
              <a:rPr lang="en-GB" dirty="0"/>
              <a:t>Model RSLQ (revised self-leadership questionnaire; Houghton / Neck 2001))</a:t>
            </a:r>
            <a:br>
              <a:rPr lang="en-GB" dirty="0"/>
            </a:br>
            <a:br>
              <a:rPr lang="en-GB" dirty="0"/>
            </a:br>
            <a:endParaRPr lang="en-DE" dirty="0"/>
          </a:p>
        </p:txBody>
      </p:sp>
      <p:pic>
        <p:nvPicPr>
          <p:cNvPr id="6" name="Grafik 6">
            <a:extLst>
              <a:ext uri="{FF2B5EF4-FFF2-40B4-BE49-F238E27FC236}">
                <a16:creationId xmlns:a16="http://schemas.microsoft.com/office/drawing/2014/main" id="{2CABD1D1-A023-A8ED-18A3-A7F40DE163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8806" y="4170182"/>
            <a:ext cx="399867" cy="399867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AA63DE8A-B5FC-D9C3-267D-060A1D151AF7}"/>
              </a:ext>
            </a:extLst>
          </p:cNvPr>
          <p:cNvSpPr txBox="1"/>
          <p:nvPr/>
        </p:nvSpPr>
        <p:spPr>
          <a:xfrm>
            <a:off x="6677040" y="4370116"/>
            <a:ext cx="180925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CH" sz="800" dirty="0">
                <a:solidFill>
                  <a:schemeClr val="bg2"/>
                </a:solidFill>
              </a:rPr>
              <a:t>www.leadership-marti.ch </a:t>
            </a:r>
          </a:p>
        </p:txBody>
      </p:sp>
    </p:spTree>
    <p:extLst>
      <p:ext uri="{BB962C8B-B14F-4D97-AF65-F5344CB8AC3E}">
        <p14:creationId xmlns:p14="http://schemas.microsoft.com/office/powerpoint/2010/main" val="26132073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905349-431A-3539-5AE5-DDD5455701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67762F3-3F5C-F4F0-5C5D-D4FDD9AB13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Fill out Self Assessment - Reflection </a:t>
            </a:r>
          </a:p>
        </p:txBody>
      </p:sp>
      <p:pic>
        <p:nvPicPr>
          <p:cNvPr id="6" name="Grafik 6">
            <a:extLst>
              <a:ext uri="{FF2B5EF4-FFF2-40B4-BE49-F238E27FC236}">
                <a16:creationId xmlns:a16="http://schemas.microsoft.com/office/drawing/2014/main" id="{B396AB4A-E1C8-CC66-A99B-C2672A2C99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8806" y="4170182"/>
            <a:ext cx="399867" cy="399867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5E63B578-F238-EA46-A0FF-AA5E0E34F1EA}"/>
              </a:ext>
            </a:extLst>
          </p:cNvPr>
          <p:cNvSpPr txBox="1"/>
          <p:nvPr/>
        </p:nvSpPr>
        <p:spPr>
          <a:xfrm>
            <a:off x="6677040" y="4370116"/>
            <a:ext cx="180925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CH" sz="800" dirty="0">
                <a:solidFill>
                  <a:schemeClr val="bg2"/>
                </a:solidFill>
              </a:rPr>
              <a:t>www.leadership-marti.ch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694642A-BBC5-09FB-4336-6B267D3C2D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45930" y="733671"/>
            <a:ext cx="7436232" cy="3530781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459636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B4BD62-7248-522E-3B2F-F2D52C11D4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6AE5449-B859-E970-754D-3B936BA0E8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Fill out Self Assessment - Reflection </a:t>
            </a:r>
          </a:p>
        </p:txBody>
      </p:sp>
      <p:pic>
        <p:nvPicPr>
          <p:cNvPr id="6" name="Grafik 6">
            <a:extLst>
              <a:ext uri="{FF2B5EF4-FFF2-40B4-BE49-F238E27FC236}">
                <a16:creationId xmlns:a16="http://schemas.microsoft.com/office/drawing/2014/main" id="{75CD3491-1916-7E68-5F0C-33B9FEC59F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8806" y="4170182"/>
            <a:ext cx="399867" cy="399867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EA1A339C-A4A3-CA40-17D3-3E1FB26D940B}"/>
              </a:ext>
            </a:extLst>
          </p:cNvPr>
          <p:cNvSpPr txBox="1"/>
          <p:nvPr/>
        </p:nvSpPr>
        <p:spPr>
          <a:xfrm>
            <a:off x="6677040" y="4370116"/>
            <a:ext cx="180925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CH" sz="800" dirty="0">
                <a:solidFill>
                  <a:schemeClr val="bg2"/>
                </a:solidFill>
              </a:rPr>
              <a:t>www.leadership-marti.ch </a:t>
            </a:r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4FF6CA30-6D75-3A84-9B50-EF85474D89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1202" y="1238122"/>
            <a:ext cx="4123092" cy="3547800"/>
          </a:xfrm>
        </p:spPr>
        <p:txBody>
          <a:bodyPr/>
          <a:lstStyle/>
          <a:p>
            <a:pPr marL="350044" indent="-342900" algn="l" fontAlgn="base">
              <a:buFont typeface="+mj-lt"/>
              <a:buAutoNum type="arabicPeriod"/>
            </a:pPr>
            <a:r>
              <a:rPr lang="en-US" sz="1400" b="0" i="0" dirty="0">
                <a:solidFill>
                  <a:schemeClr val="bg2"/>
                </a:solidFill>
                <a:effectLst/>
                <a:latin typeface="Arial" panose="020B0604020202020204" pitchFamily="34" charset="0"/>
                <a:ea typeface="Inter" panose="02000503000000020004" pitchFamily="2" charset="0"/>
                <a:cs typeface="Arial" panose="020B0604020202020204" pitchFamily="34" charset="0"/>
              </a:rPr>
              <a:t>What are my preferred / strong Self Leadership strategies? </a:t>
            </a:r>
          </a:p>
          <a:p>
            <a:pPr marL="350044" indent="-342900" algn="l" fontAlgn="base">
              <a:buFont typeface="+mj-lt"/>
              <a:buAutoNum type="arabicPeriod"/>
            </a:pPr>
            <a:endParaRPr lang="en-US" sz="1400" b="0" i="0" dirty="0">
              <a:solidFill>
                <a:schemeClr val="bg2"/>
              </a:solidFill>
              <a:effectLst/>
              <a:latin typeface="Arial" panose="020B0604020202020204" pitchFamily="34" charset="0"/>
              <a:ea typeface="Inter" panose="02000503000000020004" pitchFamily="2" charset="0"/>
              <a:cs typeface="Arial" panose="020B0604020202020204" pitchFamily="34" charset="0"/>
            </a:endParaRPr>
          </a:p>
          <a:p>
            <a:pPr marL="350044" indent="-342900" algn="l" fontAlgn="base">
              <a:buFont typeface="+mj-lt"/>
              <a:buAutoNum type="arabicPeriod"/>
            </a:pPr>
            <a:r>
              <a:rPr lang="en-US" sz="1400" b="0" i="0" dirty="0">
                <a:solidFill>
                  <a:schemeClr val="bg2"/>
                </a:solidFill>
                <a:effectLst/>
                <a:latin typeface="Arial" panose="020B0604020202020204" pitchFamily="34" charset="0"/>
                <a:ea typeface="Inter" panose="02000503000000020004" pitchFamily="2" charset="0"/>
                <a:cs typeface="Arial" panose="020B0604020202020204" pitchFamily="34" charset="0"/>
              </a:rPr>
              <a:t>Do I want to change some of my strategies? Do I use strategies, that do not serve me or that could be replaced with better ones?  </a:t>
            </a:r>
          </a:p>
          <a:p>
            <a:pPr marL="350044" indent="-342900" algn="l" fontAlgn="base">
              <a:buFont typeface="+mj-lt"/>
              <a:buAutoNum type="arabicPeriod"/>
            </a:pPr>
            <a:endParaRPr lang="en-US" sz="1400" b="0" i="0" dirty="0">
              <a:solidFill>
                <a:schemeClr val="bg2"/>
              </a:solidFill>
              <a:effectLst/>
              <a:latin typeface="Arial" panose="020B0604020202020204" pitchFamily="34" charset="0"/>
              <a:ea typeface="Inter" panose="02000503000000020004" pitchFamily="2" charset="0"/>
              <a:cs typeface="Arial" panose="020B0604020202020204" pitchFamily="34" charset="0"/>
            </a:endParaRPr>
          </a:p>
          <a:p>
            <a:pPr marL="350044" indent="-342900" algn="l" fontAlgn="base">
              <a:buFont typeface="+mj-lt"/>
              <a:buAutoNum type="arabicPeriod"/>
            </a:pPr>
            <a:r>
              <a:rPr lang="en-US" sz="1400" b="0" i="0" dirty="0">
                <a:solidFill>
                  <a:schemeClr val="bg2"/>
                </a:solidFill>
                <a:effectLst/>
                <a:latin typeface="Arial" panose="020B0604020202020204" pitchFamily="34" charset="0"/>
                <a:ea typeface="Inter" panose="02000503000000020004" pitchFamily="2" charset="0"/>
                <a:cs typeface="Arial" panose="020B0604020202020204" pitchFamily="34" charset="0"/>
              </a:rPr>
              <a:t>What strategies do I want to explore and try out / strengthen them more? </a:t>
            </a:r>
          </a:p>
          <a:p>
            <a:pPr marL="350044" indent="-342900" algn="l" fontAlgn="base">
              <a:buFont typeface="+mj-lt"/>
              <a:buAutoNum type="arabicPeriod"/>
            </a:pPr>
            <a:endParaRPr lang="en-US" sz="1400" b="0" i="0" dirty="0">
              <a:solidFill>
                <a:schemeClr val="bg2"/>
              </a:solidFill>
              <a:effectLst/>
              <a:latin typeface="Arial" panose="020B0604020202020204" pitchFamily="34" charset="0"/>
              <a:ea typeface="Inter" panose="02000503000000020004" pitchFamily="2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91B3E3-E587-5647-06CB-3CE20BA891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2559" y="779920"/>
            <a:ext cx="3432851" cy="3432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9283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4058DB-67C9-08A6-4A20-E2720A12DE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7E7D912-205A-6793-E335-479C15BC4E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1201" y="888822"/>
            <a:ext cx="2985632" cy="1835328"/>
          </a:xfrm>
        </p:spPr>
        <p:txBody>
          <a:bodyPr/>
          <a:lstStyle/>
          <a:p>
            <a:r>
              <a:rPr lang="en-GB" b="1" dirty="0" err="1"/>
              <a:t>Brené</a:t>
            </a:r>
            <a:r>
              <a:rPr lang="en-GB" b="1" dirty="0"/>
              <a:t> Brown Worksheet</a:t>
            </a:r>
            <a:r>
              <a:rPr lang="en-GB" dirty="0"/>
              <a:t>, </a:t>
            </a:r>
            <a:br>
              <a:rPr lang="en-GB" dirty="0"/>
            </a:br>
            <a:r>
              <a:rPr lang="en-GB" dirty="0"/>
              <a:t>see Pdf </a:t>
            </a:r>
          </a:p>
          <a:p>
            <a:endParaRPr lang="en-GB" dirty="0"/>
          </a:p>
          <a:p>
            <a:r>
              <a:rPr lang="en-GB" b="1" dirty="0"/>
              <a:t>Podcast</a:t>
            </a:r>
          </a:p>
          <a:p>
            <a:r>
              <a:rPr lang="en-GB" dirty="0">
                <a:solidFill>
                  <a:schemeClr val="bg2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</a:t>
            </a:r>
            <a:r>
              <a:rPr lang="en-GB" dirty="0" err="1">
                <a:solidFill>
                  <a:schemeClr val="bg2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brenebrown.com</a:t>
            </a:r>
            <a:r>
              <a:rPr lang="en-GB" dirty="0">
                <a:solidFill>
                  <a:schemeClr val="bg2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/podcast/living-into-our-values/</a:t>
            </a:r>
            <a:endParaRPr lang="en-GB" dirty="0">
              <a:solidFill>
                <a:schemeClr val="bg2"/>
              </a:solidFill>
            </a:endParaRPr>
          </a:p>
          <a:p>
            <a:endParaRPr lang="en-GB" dirty="0"/>
          </a:p>
          <a:p>
            <a:endParaRPr lang="en-GB" dirty="0"/>
          </a:p>
          <a:p>
            <a:endParaRPr lang="en-DE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34BF88A-3F44-E125-72DA-DA5B0D5D4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Bonus Tools I: Work on Values  </a:t>
            </a:r>
          </a:p>
        </p:txBody>
      </p:sp>
      <p:pic>
        <p:nvPicPr>
          <p:cNvPr id="6" name="Grafik 6">
            <a:extLst>
              <a:ext uri="{FF2B5EF4-FFF2-40B4-BE49-F238E27FC236}">
                <a16:creationId xmlns:a16="http://schemas.microsoft.com/office/drawing/2014/main" id="{DD69A84F-BF4D-62C9-2144-A2B1CC7A1F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201" y="4231349"/>
            <a:ext cx="399867" cy="399867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4A577935-129F-7D00-4F9E-BF2EBBC8B37A}"/>
              </a:ext>
            </a:extLst>
          </p:cNvPr>
          <p:cNvSpPr txBox="1"/>
          <p:nvPr/>
        </p:nvSpPr>
        <p:spPr>
          <a:xfrm>
            <a:off x="576263" y="4462907"/>
            <a:ext cx="180925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800" dirty="0">
                <a:solidFill>
                  <a:schemeClr val="bg2"/>
                </a:solidFill>
              </a:rPr>
              <a:t>www.leadership-marti.ch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106EE97-F9C1-0309-434F-F137A7CB22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82186" y="888822"/>
            <a:ext cx="2639021" cy="3433012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0A7692B-2341-2E50-04CE-D05567BC1E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79652" y="888822"/>
            <a:ext cx="2639021" cy="3447476"/>
          </a:xfrm>
          <a:prstGeom prst="rect">
            <a:avLst/>
          </a:prstGeom>
          <a:ln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16433619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41DBDE-19A6-B934-ADF8-62501AE6DE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555C2FF-CCFC-17CE-D067-EBE9CC2D22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Bonus Tools II – 16 Personalities  </a:t>
            </a:r>
            <a:br>
              <a:rPr lang="en-GB" dirty="0"/>
            </a:b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8B8E7C9-1C7A-E717-5474-9D305456A7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9388" y="2294053"/>
            <a:ext cx="3287290" cy="389401"/>
          </a:xfrm>
        </p:spPr>
        <p:txBody>
          <a:bodyPr/>
          <a:lstStyle/>
          <a:p>
            <a:r>
              <a:rPr lang="de-CH" sz="1500" dirty="0">
                <a:solidFill>
                  <a:schemeClr val="bg2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https://www.16personalities.com/</a:t>
            </a:r>
            <a:endParaRPr lang="de-CH" sz="1500" dirty="0">
              <a:solidFill>
                <a:schemeClr val="bg2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05BFD67-BF37-79E4-3853-9129B778E6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2731" y="1997501"/>
            <a:ext cx="4086225" cy="838200"/>
          </a:xfrm>
          <a:prstGeom prst="rect">
            <a:avLst/>
          </a:prstGeom>
        </p:spPr>
      </p:pic>
      <p:pic>
        <p:nvPicPr>
          <p:cNvPr id="13" name="Grafik 25" descr="Ein Bild, das Text, Schrift, Logo, weiß enthält.&#10;&#10;Automatisch generierte Beschreibung">
            <a:extLst>
              <a:ext uri="{FF2B5EF4-FFF2-40B4-BE49-F238E27FC236}">
                <a16:creationId xmlns:a16="http://schemas.microsoft.com/office/drawing/2014/main" id="{3641CF30-F5D9-0461-838D-5EAB09203FA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379" t="17821" r="13316" b="19618"/>
          <a:stretch/>
        </p:blipFill>
        <p:spPr>
          <a:xfrm>
            <a:off x="8349517" y="4220829"/>
            <a:ext cx="588010" cy="396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5160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>
          <a:extLst>
            <a:ext uri="{FF2B5EF4-FFF2-40B4-BE49-F238E27FC236}">
              <a16:creationId xmlns:a16="http://schemas.microsoft.com/office/drawing/2014/main" id="{DB41553D-C51C-952A-81BD-CAF8C3AF0E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47">
            <a:extLst>
              <a:ext uri="{FF2B5EF4-FFF2-40B4-BE49-F238E27FC236}">
                <a16:creationId xmlns:a16="http://schemas.microsoft.com/office/drawing/2014/main" id="{45BA1295-FA51-3F25-F82D-F7E91680F3F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8674"/>
              </a:buClr>
              <a:buSzPts val="1400"/>
              <a:buFont typeface="Arial"/>
              <a:buNone/>
            </a:pPr>
            <a:r>
              <a:rPr lang="de-DE" sz="1700" dirty="0"/>
              <a:t>Key </a:t>
            </a:r>
            <a:r>
              <a:rPr lang="de-DE" sz="1700" dirty="0" err="1"/>
              <a:t>milestones</a:t>
            </a:r>
            <a:r>
              <a:rPr lang="de-DE" sz="1700" dirty="0"/>
              <a:t> and due </a:t>
            </a:r>
            <a:r>
              <a:rPr lang="de-DE" sz="1700" dirty="0" err="1"/>
              <a:t>dates</a:t>
            </a:r>
            <a:endParaRPr sz="1525" b="1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38" name="Google Shape;338;p47">
            <a:extLst>
              <a:ext uri="{FF2B5EF4-FFF2-40B4-BE49-F238E27FC236}">
                <a16:creationId xmlns:a16="http://schemas.microsoft.com/office/drawing/2014/main" id="{E4C217F4-E062-6CCC-B03E-FF22B5D7DD94}"/>
              </a:ext>
            </a:extLst>
          </p:cNvPr>
          <p:cNvSpPr/>
          <p:nvPr/>
        </p:nvSpPr>
        <p:spPr>
          <a:xfrm>
            <a:off x="191201" y="817736"/>
            <a:ext cx="3795600" cy="3725853"/>
          </a:xfrm>
          <a:prstGeom prst="round2DiagRect">
            <a:avLst>
              <a:gd name="adj1" fmla="val 16667"/>
              <a:gd name="adj2" fmla="val 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44000" tIns="1080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-DE" sz="1600" b="1" dirty="0">
                <a:solidFill>
                  <a:schemeClr val="dk2"/>
                </a:solidFill>
              </a:rPr>
              <a:t>Session 9.1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-DE" sz="1300" b="1" dirty="0" err="1">
                <a:solidFill>
                  <a:schemeClr val="dk2"/>
                </a:solidFill>
              </a:rPr>
              <a:t>Pivoting</a:t>
            </a:r>
            <a:r>
              <a:rPr lang="de-DE" sz="1300" b="1" dirty="0">
                <a:solidFill>
                  <a:schemeClr val="dk2"/>
                </a:solidFill>
              </a:rPr>
              <a:t> </a:t>
            </a:r>
            <a:r>
              <a:rPr lang="de-DE" sz="1300" b="1" dirty="0" err="1">
                <a:solidFill>
                  <a:schemeClr val="dk2"/>
                </a:solidFill>
              </a:rPr>
              <a:t>the</a:t>
            </a:r>
            <a:r>
              <a:rPr lang="de-DE" sz="1300" b="1" dirty="0">
                <a:solidFill>
                  <a:schemeClr val="dk2"/>
                </a:solidFill>
              </a:rPr>
              <a:t> </a:t>
            </a:r>
            <a:r>
              <a:rPr lang="de-DE" sz="1300" b="1" dirty="0" err="1">
                <a:solidFill>
                  <a:schemeClr val="dk2"/>
                </a:solidFill>
              </a:rPr>
              <a:t>idea</a:t>
            </a:r>
            <a:endParaRPr lang="de-DE" sz="1300" b="1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-DE" sz="900" dirty="0">
                <a:solidFill>
                  <a:schemeClr val="lt1"/>
                </a:solidFill>
              </a:rPr>
              <a:t>Deadline: </a:t>
            </a:r>
            <a:r>
              <a:rPr lang="de-DE" sz="900" dirty="0" err="1">
                <a:solidFill>
                  <a:schemeClr val="lt1"/>
                </a:solidFill>
              </a:rPr>
              <a:t>Before</a:t>
            </a:r>
            <a:r>
              <a:rPr lang="de-DE" sz="900" dirty="0">
                <a:solidFill>
                  <a:schemeClr val="lt1"/>
                </a:solidFill>
              </a:rPr>
              <a:t> </a:t>
            </a:r>
            <a:r>
              <a:rPr lang="de-DE" sz="900" dirty="0" err="1">
                <a:solidFill>
                  <a:schemeClr val="lt1"/>
                </a:solidFill>
              </a:rPr>
              <a:t>your</a:t>
            </a:r>
            <a:r>
              <a:rPr lang="de-DE" sz="900" dirty="0">
                <a:solidFill>
                  <a:schemeClr val="lt1"/>
                </a:solidFill>
              </a:rPr>
              <a:t> </a:t>
            </a:r>
            <a:r>
              <a:rPr lang="de-DE" sz="900" dirty="0" err="1">
                <a:solidFill>
                  <a:schemeClr val="lt1"/>
                </a:solidFill>
              </a:rPr>
              <a:t>class</a:t>
            </a:r>
            <a:r>
              <a:rPr lang="de-DE" sz="900" dirty="0">
                <a:solidFill>
                  <a:schemeClr val="lt1"/>
                </a:solidFill>
              </a:rPr>
              <a:t> (06./07. May 2025)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</a:pPr>
            <a:r>
              <a:rPr lang="de-DE" sz="900" b="1" dirty="0">
                <a:solidFill>
                  <a:schemeClr val="dk2"/>
                </a:solidFill>
              </a:rPr>
              <a:t>Description </a:t>
            </a:r>
            <a:r>
              <a:rPr lang="de-DE" sz="900" b="1" dirty="0" err="1">
                <a:solidFill>
                  <a:schemeClr val="dk2"/>
                </a:solidFill>
              </a:rPr>
              <a:t>of</a:t>
            </a:r>
            <a:r>
              <a:rPr lang="de-DE" sz="900" b="1" dirty="0">
                <a:solidFill>
                  <a:schemeClr val="dk2"/>
                </a:solidFill>
              </a:rPr>
              <a:t> Task / </a:t>
            </a:r>
            <a:r>
              <a:rPr lang="de-DE" sz="900" b="1" dirty="0" err="1">
                <a:solidFill>
                  <a:schemeClr val="dk2"/>
                </a:solidFill>
              </a:rPr>
              <a:t>Homework</a:t>
            </a:r>
            <a:r>
              <a:rPr lang="de-DE" sz="900" b="1" dirty="0">
                <a:solidFill>
                  <a:schemeClr val="dk2"/>
                </a:solidFill>
              </a:rPr>
              <a:t> </a:t>
            </a:r>
            <a:r>
              <a:rPr lang="de-DE" sz="900" b="1" dirty="0" err="1">
                <a:solidFill>
                  <a:schemeClr val="dk2"/>
                </a:solidFill>
              </a:rPr>
              <a:t>to</a:t>
            </a:r>
            <a:r>
              <a:rPr lang="de-DE" sz="900" b="1" dirty="0">
                <a:solidFill>
                  <a:schemeClr val="dk2"/>
                </a:solidFill>
              </a:rPr>
              <a:t> </a:t>
            </a:r>
            <a:r>
              <a:rPr lang="de-DE" sz="900" b="1" dirty="0" err="1">
                <a:solidFill>
                  <a:schemeClr val="dk2"/>
                </a:solidFill>
              </a:rPr>
              <a:t>be</a:t>
            </a:r>
            <a:r>
              <a:rPr lang="de-DE" sz="900" b="1" dirty="0">
                <a:solidFill>
                  <a:schemeClr val="dk2"/>
                </a:solidFill>
              </a:rPr>
              <a:t> </a:t>
            </a:r>
            <a:r>
              <a:rPr lang="de-DE" sz="900" b="1" dirty="0" err="1">
                <a:solidFill>
                  <a:schemeClr val="dk2"/>
                </a:solidFill>
              </a:rPr>
              <a:t>performed</a:t>
            </a:r>
            <a:r>
              <a:rPr lang="de-DE" sz="900" b="1" dirty="0">
                <a:solidFill>
                  <a:schemeClr val="dk2"/>
                </a:solidFill>
              </a:rPr>
              <a:t> </a:t>
            </a:r>
            <a:r>
              <a:rPr lang="de-DE" sz="900" b="1" dirty="0" err="1">
                <a:solidFill>
                  <a:schemeClr val="dk2"/>
                </a:solidFill>
              </a:rPr>
              <a:t>by</a:t>
            </a:r>
            <a:r>
              <a:rPr lang="de-DE" sz="900" b="1" dirty="0">
                <a:solidFill>
                  <a:schemeClr val="dk2"/>
                </a:solidFill>
              </a:rPr>
              <a:t> </a:t>
            </a:r>
            <a:r>
              <a:rPr lang="de-DE" sz="900" b="1" dirty="0" err="1">
                <a:solidFill>
                  <a:schemeClr val="dk2"/>
                </a:solidFill>
              </a:rPr>
              <a:t>participants</a:t>
            </a:r>
            <a:endParaRPr lang="de-DE" sz="7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endParaRPr lang="de-DE" sz="1000" b="1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-DE" sz="900" dirty="0" err="1">
                <a:solidFill>
                  <a:schemeClr val="dk2"/>
                </a:solidFill>
                <a:highlight>
                  <a:srgbClr val="FFFF00"/>
                </a:highlight>
              </a:rPr>
              <a:t>To</a:t>
            </a:r>
            <a:r>
              <a:rPr lang="de-DE" sz="900" dirty="0">
                <a:solidFill>
                  <a:schemeClr val="dk2"/>
                </a:solidFill>
                <a:highlight>
                  <a:srgbClr val="FFFF00"/>
                </a:highlight>
              </a:rPr>
              <a:t> </a:t>
            </a:r>
            <a:r>
              <a:rPr lang="de-DE" sz="900" dirty="0" err="1">
                <a:solidFill>
                  <a:schemeClr val="dk2"/>
                </a:solidFill>
                <a:highlight>
                  <a:srgbClr val="FFFF00"/>
                </a:highlight>
              </a:rPr>
              <a:t>prepare</a:t>
            </a:r>
            <a:r>
              <a:rPr lang="de-DE" sz="900" dirty="0">
                <a:solidFill>
                  <a:schemeClr val="dk2"/>
                </a:solidFill>
                <a:highlight>
                  <a:srgbClr val="FFFF00"/>
                </a:highlight>
              </a:rPr>
              <a:t> </a:t>
            </a:r>
            <a:r>
              <a:rPr lang="de-DE" sz="900" dirty="0" err="1">
                <a:solidFill>
                  <a:schemeClr val="dk2"/>
                </a:solidFill>
                <a:highlight>
                  <a:srgbClr val="FFFF00"/>
                </a:highlight>
              </a:rPr>
              <a:t>for</a:t>
            </a:r>
            <a:r>
              <a:rPr lang="de-DE" sz="900" dirty="0">
                <a:solidFill>
                  <a:schemeClr val="dk2"/>
                </a:solidFill>
                <a:highlight>
                  <a:srgbClr val="FFFF00"/>
                </a:highlight>
              </a:rPr>
              <a:t> Week 9.1, </a:t>
            </a:r>
            <a:r>
              <a:rPr lang="de-DE" sz="900" dirty="0" err="1">
                <a:solidFill>
                  <a:schemeClr val="dk2"/>
                </a:solidFill>
                <a:highlight>
                  <a:srgbClr val="FFFF00"/>
                </a:highlight>
              </a:rPr>
              <a:t>everyone</a:t>
            </a:r>
            <a:r>
              <a:rPr lang="de-DE" sz="900" dirty="0">
                <a:solidFill>
                  <a:schemeClr val="dk2"/>
                </a:solidFill>
                <a:highlight>
                  <a:srgbClr val="FFFF00"/>
                </a:highlight>
              </a:rPr>
              <a:t> </a:t>
            </a:r>
            <a:r>
              <a:rPr lang="de-DE" sz="900" dirty="0" err="1">
                <a:solidFill>
                  <a:schemeClr val="dk2"/>
                </a:solidFill>
                <a:highlight>
                  <a:srgbClr val="FFFF00"/>
                </a:highlight>
              </a:rPr>
              <a:t>should</a:t>
            </a:r>
            <a:r>
              <a:rPr lang="de-DE" sz="900" dirty="0">
                <a:solidFill>
                  <a:schemeClr val="dk2"/>
                </a:solidFill>
                <a:highlight>
                  <a:srgbClr val="FFFF00"/>
                </a:highlight>
              </a:rPr>
              <a:t> do </a:t>
            </a:r>
            <a:r>
              <a:rPr lang="de-DE" sz="900" dirty="0" err="1">
                <a:solidFill>
                  <a:schemeClr val="dk2"/>
                </a:solidFill>
                <a:highlight>
                  <a:srgbClr val="FFFF00"/>
                </a:highlight>
              </a:rPr>
              <a:t>the</a:t>
            </a:r>
            <a:r>
              <a:rPr lang="de-DE" sz="900" dirty="0">
                <a:solidFill>
                  <a:schemeClr val="dk2"/>
                </a:solidFill>
                <a:highlight>
                  <a:srgbClr val="FFFF00"/>
                </a:highlight>
              </a:rPr>
              <a:t> “Essential” </a:t>
            </a:r>
            <a:r>
              <a:rPr lang="de-DE" sz="900" dirty="0" err="1">
                <a:solidFill>
                  <a:schemeClr val="dk2"/>
                </a:solidFill>
                <a:highlight>
                  <a:srgbClr val="FFFF00"/>
                </a:highlight>
              </a:rPr>
              <a:t>learning</a:t>
            </a:r>
            <a:r>
              <a:rPr lang="de-DE" sz="900" dirty="0">
                <a:solidFill>
                  <a:schemeClr val="dk2"/>
                </a:solidFill>
                <a:highlight>
                  <a:srgbClr val="FFFF00"/>
                </a:highlight>
              </a:rPr>
              <a:t> </a:t>
            </a:r>
            <a:r>
              <a:rPr lang="de-DE" sz="900" dirty="0" err="1">
                <a:solidFill>
                  <a:schemeClr val="dk2"/>
                </a:solidFill>
                <a:highlight>
                  <a:srgbClr val="FFFF00"/>
                </a:highlight>
              </a:rPr>
              <a:t>nuggets</a:t>
            </a:r>
            <a:r>
              <a:rPr lang="de-DE" sz="900" dirty="0">
                <a:solidFill>
                  <a:schemeClr val="dk2"/>
                </a:solidFill>
                <a:highlight>
                  <a:srgbClr val="FFFF00"/>
                </a:highlight>
              </a:rPr>
              <a:t> </a:t>
            </a:r>
            <a:r>
              <a:rPr lang="de-DE" sz="900" dirty="0" err="1">
                <a:solidFill>
                  <a:schemeClr val="dk2"/>
                </a:solidFill>
                <a:highlight>
                  <a:srgbClr val="FFFF00"/>
                </a:highlight>
              </a:rPr>
              <a:t>of</a:t>
            </a:r>
            <a:r>
              <a:rPr lang="de-DE" sz="900" dirty="0">
                <a:solidFill>
                  <a:schemeClr val="dk2"/>
                </a:solidFill>
                <a:highlight>
                  <a:srgbClr val="FFFF00"/>
                </a:highlight>
              </a:rPr>
              <a:t> </a:t>
            </a:r>
            <a:r>
              <a:rPr lang="de-DE" sz="900" dirty="0" err="1">
                <a:solidFill>
                  <a:schemeClr val="dk2"/>
                </a:solidFill>
                <a:highlight>
                  <a:srgbClr val="FFFF00"/>
                </a:highlight>
              </a:rPr>
              <a:t>the</a:t>
            </a:r>
            <a:r>
              <a:rPr lang="de-DE" sz="900" dirty="0">
                <a:solidFill>
                  <a:schemeClr val="dk2"/>
                </a:solidFill>
                <a:highlight>
                  <a:srgbClr val="FFFF00"/>
                </a:highlight>
              </a:rPr>
              <a:t> online </a:t>
            </a:r>
            <a:r>
              <a:rPr lang="de-DE" sz="900" dirty="0" err="1">
                <a:solidFill>
                  <a:schemeClr val="dk2"/>
                </a:solidFill>
                <a:highlight>
                  <a:srgbClr val="FFFF00"/>
                </a:highlight>
              </a:rPr>
              <a:t>course</a:t>
            </a:r>
            <a:r>
              <a:rPr lang="de-DE" sz="900" dirty="0">
                <a:solidFill>
                  <a:schemeClr val="dk2"/>
                </a:solidFill>
                <a:highlight>
                  <a:srgbClr val="FFFF00"/>
                </a:highlight>
              </a:rPr>
              <a:t> </a:t>
            </a:r>
            <a:r>
              <a:rPr lang="de-DE" sz="900" u="sng" dirty="0">
                <a:solidFill>
                  <a:schemeClr val="accent5"/>
                </a:solidFill>
                <a:highlight>
                  <a:srgbClr val="FFFF00"/>
                </a:highlight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Create a Winning Pitch</a:t>
            </a:r>
            <a:r>
              <a:rPr lang="de-DE" sz="900" u="sng" dirty="0">
                <a:solidFill>
                  <a:schemeClr val="hlink"/>
                </a:solidFill>
                <a:highlight>
                  <a:srgbClr val="FFFF00"/>
                </a:highlight>
                <a:hlinkClick r:id="rId3"/>
              </a:rPr>
              <a:t> </a:t>
            </a:r>
            <a:r>
              <a:rPr lang="de-DE" sz="900" dirty="0">
                <a:solidFill>
                  <a:schemeClr val="dk2"/>
                </a:solidFill>
                <a:highlight>
                  <a:srgbClr val="FFFF00"/>
                </a:highlight>
              </a:rPr>
              <a:t>on</a:t>
            </a:r>
            <a:r>
              <a:rPr lang="de-DE" sz="900" u="sng" dirty="0">
                <a:solidFill>
                  <a:schemeClr val="hlink"/>
                </a:solidFill>
                <a:highlight>
                  <a:srgbClr val="FFFF00"/>
                </a:highlight>
                <a:hlinkClick r:id="rId4"/>
              </a:rPr>
              <a:t> </a:t>
            </a:r>
            <a:r>
              <a:rPr lang="de-DE" sz="900" u="sng" dirty="0">
                <a:solidFill>
                  <a:schemeClr val="accent5"/>
                </a:solidFill>
                <a:highlight>
                  <a:srgbClr val="FFFF00"/>
                </a:highlight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www.startup-accelerator.org</a:t>
            </a:r>
            <a:r>
              <a:rPr lang="de-DE" sz="900" dirty="0">
                <a:solidFill>
                  <a:schemeClr val="dk2"/>
                </a:solidFill>
                <a:highlight>
                  <a:srgbClr val="FFFF00"/>
                </a:highlight>
              </a:rPr>
              <a:t>. In </a:t>
            </a:r>
            <a:r>
              <a:rPr lang="de-DE" sz="900" dirty="0" err="1">
                <a:solidFill>
                  <a:schemeClr val="dk2"/>
                </a:solidFill>
                <a:highlight>
                  <a:srgbClr val="FFFF00"/>
                </a:highlight>
              </a:rPr>
              <a:t>the</a:t>
            </a:r>
            <a:r>
              <a:rPr lang="de-DE" sz="900" dirty="0">
                <a:solidFill>
                  <a:schemeClr val="dk2"/>
                </a:solidFill>
                <a:highlight>
                  <a:srgbClr val="FFFF00"/>
                </a:highlight>
              </a:rPr>
              <a:t> “</a:t>
            </a:r>
            <a:r>
              <a:rPr lang="de-DE" sz="900" dirty="0" err="1">
                <a:solidFill>
                  <a:schemeClr val="dk2"/>
                </a:solidFill>
                <a:highlight>
                  <a:srgbClr val="FFFF00"/>
                </a:highlight>
              </a:rPr>
              <a:t>Apply</a:t>
            </a:r>
            <a:r>
              <a:rPr lang="de-DE" sz="900" dirty="0">
                <a:solidFill>
                  <a:schemeClr val="dk2"/>
                </a:solidFill>
                <a:highlight>
                  <a:srgbClr val="FFFF00"/>
                </a:highlight>
              </a:rPr>
              <a:t>” </a:t>
            </a:r>
            <a:r>
              <a:rPr lang="de-DE" sz="900" dirty="0" err="1">
                <a:solidFill>
                  <a:schemeClr val="dk2"/>
                </a:solidFill>
                <a:highlight>
                  <a:srgbClr val="FFFF00"/>
                </a:highlight>
              </a:rPr>
              <a:t>section</a:t>
            </a:r>
            <a:r>
              <a:rPr lang="de-DE" sz="900" dirty="0">
                <a:solidFill>
                  <a:schemeClr val="dk2"/>
                </a:solidFill>
                <a:highlight>
                  <a:srgbClr val="FFFF00"/>
                </a:highlight>
              </a:rPr>
              <a:t>, </a:t>
            </a:r>
            <a:r>
              <a:rPr lang="de-DE" sz="900" dirty="0" err="1">
                <a:solidFill>
                  <a:schemeClr val="dk2"/>
                </a:solidFill>
                <a:highlight>
                  <a:srgbClr val="FFFF00"/>
                </a:highlight>
              </a:rPr>
              <a:t>have</a:t>
            </a:r>
            <a:r>
              <a:rPr lang="de-DE" sz="900" dirty="0">
                <a:solidFill>
                  <a:schemeClr val="dk2"/>
                </a:solidFill>
                <a:highlight>
                  <a:srgbClr val="FFFF00"/>
                </a:highlight>
              </a:rPr>
              <a:t> a </a:t>
            </a:r>
            <a:r>
              <a:rPr lang="de-DE" sz="900" dirty="0" err="1">
                <a:solidFill>
                  <a:schemeClr val="dk2"/>
                </a:solidFill>
                <a:highlight>
                  <a:srgbClr val="FFFF00"/>
                </a:highlight>
              </a:rPr>
              <a:t>look</a:t>
            </a:r>
            <a:r>
              <a:rPr lang="de-DE" sz="900" dirty="0">
                <a:solidFill>
                  <a:schemeClr val="dk2"/>
                </a:solidFill>
                <a:highlight>
                  <a:srgbClr val="FFFF00"/>
                </a:highlight>
              </a:rPr>
              <a:t> at </a:t>
            </a:r>
            <a:r>
              <a:rPr lang="de-DE" sz="900" dirty="0" err="1">
                <a:solidFill>
                  <a:schemeClr val="dk2"/>
                </a:solidFill>
                <a:highlight>
                  <a:srgbClr val="FFFF00"/>
                </a:highlight>
              </a:rPr>
              <a:t>the</a:t>
            </a:r>
            <a:r>
              <a:rPr lang="de-DE" sz="900" dirty="0">
                <a:solidFill>
                  <a:schemeClr val="dk2"/>
                </a:solidFill>
                <a:highlight>
                  <a:srgbClr val="FFFF00"/>
                </a:highlight>
              </a:rPr>
              <a:t> “pitch </a:t>
            </a:r>
            <a:r>
              <a:rPr lang="de-DE" sz="900" dirty="0" err="1">
                <a:solidFill>
                  <a:schemeClr val="dk2"/>
                </a:solidFill>
                <a:highlight>
                  <a:srgbClr val="FFFF00"/>
                </a:highlight>
              </a:rPr>
              <a:t>canvas</a:t>
            </a:r>
            <a:r>
              <a:rPr lang="de-DE" sz="900" dirty="0">
                <a:solidFill>
                  <a:schemeClr val="dk2"/>
                </a:solidFill>
                <a:highlight>
                  <a:srgbClr val="FFFF00"/>
                </a:highlight>
              </a:rPr>
              <a:t>” </a:t>
            </a:r>
            <a:r>
              <a:rPr lang="de-DE" sz="900" dirty="0" err="1">
                <a:solidFill>
                  <a:schemeClr val="dk2"/>
                </a:solidFill>
                <a:highlight>
                  <a:srgbClr val="FFFF00"/>
                </a:highlight>
              </a:rPr>
              <a:t>which</a:t>
            </a:r>
            <a:r>
              <a:rPr lang="de-DE" sz="900" dirty="0">
                <a:solidFill>
                  <a:schemeClr val="dk2"/>
                </a:solidFill>
                <a:highlight>
                  <a:srgbClr val="FFFF00"/>
                </a:highlight>
              </a:rPr>
              <a:t> will </a:t>
            </a:r>
            <a:r>
              <a:rPr lang="de-DE" sz="900" dirty="0" err="1">
                <a:solidFill>
                  <a:schemeClr val="dk2"/>
                </a:solidFill>
                <a:highlight>
                  <a:srgbClr val="FFFF00"/>
                </a:highlight>
              </a:rPr>
              <a:t>be</a:t>
            </a:r>
            <a:r>
              <a:rPr lang="de-DE" sz="900" dirty="0">
                <a:solidFill>
                  <a:schemeClr val="dk2"/>
                </a:solidFill>
                <a:highlight>
                  <a:srgbClr val="FFFF00"/>
                </a:highlight>
              </a:rPr>
              <a:t> </a:t>
            </a:r>
            <a:r>
              <a:rPr lang="de-DE" sz="900" dirty="0" err="1">
                <a:solidFill>
                  <a:schemeClr val="dk2"/>
                </a:solidFill>
                <a:highlight>
                  <a:srgbClr val="FFFF00"/>
                </a:highlight>
              </a:rPr>
              <a:t>used</a:t>
            </a:r>
            <a:r>
              <a:rPr lang="de-DE" sz="900" dirty="0">
                <a:solidFill>
                  <a:schemeClr val="dk2"/>
                </a:solidFill>
                <a:highlight>
                  <a:srgbClr val="FFFF00"/>
                </a:highlight>
              </a:rPr>
              <a:t> in </a:t>
            </a:r>
            <a:r>
              <a:rPr lang="de-DE" sz="900" dirty="0" err="1">
                <a:solidFill>
                  <a:schemeClr val="dk2"/>
                </a:solidFill>
                <a:highlight>
                  <a:srgbClr val="FFFF00"/>
                </a:highlight>
              </a:rPr>
              <a:t>class</a:t>
            </a:r>
            <a:r>
              <a:rPr lang="de-DE" sz="900" dirty="0">
                <a:solidFill>
                  <a:schemeClr val="dk2"/>
                </a:solidFill>
                <a:highlight>
                  <a:srgbClr val="FFFF00"/>
                </a:highlight>
              </a:rPr>
              <a:t> (and </a:t>
            </a:r>
            <a:r>
              <a:rPr lang="de-DE" sz="900" dirty="0" err="1">
                <a:solidFill>
                  <a:schemeClr val="dk2"/>
                </a:solidFill>
                <a:highlight>
                  <a:srgbClr val="FFFF00"/>
                </a:highlight>
              </a:rPr>
              <a:t>make</a:t>
            </a:r>
            <a:r>
              <a:rPr lang="de-DE" sz="900" dirty="0">
                <a:solidFill>
                  <a:schemeClr val="dk2"/>
                </a:solidFill>
                <a:highlight>
                  <a:srgbClr val="FFFF00"/>
                </a:highlight>
              </a:rPr>
              <a:t> a </a:t>
            </a:r>
            <a:r>
              <a:rPr lang="de-DE" sz="900" dirty="0" err="1">
                <a:solidFill>
                  <a:schemeClr val="dk2"/>
                </a:solidFill>
                <a:highlight>
                  <a:srgbClr val="FFFF00"/>
                </a:highlight>
              </a:rPr>
              <a:t>start</a:t>
            </a:r>
            <a:r>
              <a:rPr lang="de-DE" sz="900" dirty="0">
                <a:solidFill>
                  <a:schemeClr val="dk2"/>
                </a:solidFill>
                <a:highlight>
                  <a:srgbClr val="FFFF00"/>
                </a:highlight>
              </a:rPr>
              <a:t> on </a:t>
            </a:r>
            <a:r>
              <a:rPr lang="de-DE" sz="900" dirty="0" err="1">
                <a:solidFill>
                  <a:schemeClr val="dk2"/>
                </a:solidFill>
                <a:highlight>
                  <a:srgbClr val="FFFF00"/>
                </a:highlight>
              </a:rPr>
              <a:t>updating</a:t>
            </a:r>
            <a:r>
              <a:rPr lang="de-DE" sz="900" dirty="0">
                <a:solidFill>
                  <a:schemeClr val="dk2"/>
                </a:solidFill>
                <a:highlight>
                  <a:srgbClr val="FFFF00"/>
                </a:highlight>
              </a:rPr>
              <a:t> </a:t>
            </a:r>
            <a:r>
              <a:rPr lang="de-DE" sz="900" dirty="0" err="1">
                <a:solidFill>
                  <a:schemeClr val="dk2"/>
                </a:solidFill>
                <a:highlight>
                  <a:srgbClr val="FFFF00"/>
                </a:highlight>
              </a:rPr>
              <a:t>it</a:t>
            </a:r>
            <a:r>
              <a:rPr lang="de-DE" sz="900" dirty="0">
                <a:solidFill>
                  <a:schemeClr val="dk2"/>
                </a:solidFill>
                <a:highlight>
                  <a:srgbClr val="FFFF00"/>
                </a:highlight>
              </a:rPr>
              <a:t> </a:t>
            </a:r>
            <a:r>
              <a:rPr lang="de-DE" sz="900" dirty="0" err="1">
                <a:solidFill>
                  <a:schemeClr val="dk2"/>
                </a:solidFill>
                <a:highlight>
                  <a:srgbClr val="FFFF00"/>
                </a:highlight>
              </a:rPr>
              <a:t>if</a:t>
            </a:r>
            <a:r>
              <a:rPr lang="de-DE" sz="900" dirty="0">
                <a:solidFill>
                  <a:schemeClr val="dk2"/>
                </a:solidFill>
                <a:highlight>
                  <a:srgbClr val="FFFF00"/>
                </a:highlight>
              </a:rPr>
              <a:t> </a:t>
            </a:r>
            <a:r>
              <a:rPr lang="de-DE" sz="900" dirty="0" err="1">
                <a:solidFill>
                  <a:schemeClr val="dk2"/>
                </a:solidFill>
                <a:highlight>
                  <a:srgbClr val="FFFF00"/>
                </a:highlight>
              </a:rPr>
              <a:t>you</a:t>
            </a:r>
            <a:r>
              <a:rPr lang="de-DE" sz="900" dirty="0">
                <a:solidFill>
                  <a:schemeClr val="dk2"/>
                </a:solidFill>
                <a:highlight>
                  <a:srgbClr val="FFFF00"/>
                </a:highlight>
              </a:rPr>
              <a:t> </a:t>
            </a:r>
            <a:r>
              <a:rPr lang="de-DE" sz="900" dirty="0" err="1">
                <a:solidFill>
                  <a:schemeClr val="dk2"/>
                </a:solidFill>
                <a:highlight>
                  <a:srgbClr val="FFFF00"/>
                </a:highlight>
              </a:rPr>
              <a:t>have</a:t>
            </a:r>
            <a:r>
              <a:rPr lang="de-DE" sz="900" dirty="0">
                <a:solidFill>
                  <a:schemeClr val="dk2"/>
                </a:solidFill>
                <a:highlight>
                  <a:srgbClr val="FFFF00"/>
                </a:highlight>
              </a:rPr>
              <a:t> time).</a:t>
            </a: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 dirty="0">
              <a:solidFill>
                <a:schemeClr val="dk2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 dirty="0">
              <a:solidFill>
                <a:schemeClr val="dk2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 dirty="0">
              <a:solidFill>
                <a:schemeClr val="dk2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 dirty="0">
              <a:solidFill>
                <a:schemeClr val="dk2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 dirty="0">
              <a:solidFill>
                <a:schemeClr val="dk2"/>
              </a:solidFill>
            </a:endParaRPr>
          </a:p>
        </p:txBody>
      </p:sp>
      <p:sp>
        <p:nvSpPr>
          <p:cNvPr id="339" name="Google Shape;339;p47">
            <a:extLst>
              <a:ext uri="{FF2B5EF4-FFF2-40B4-BE49-F238E27FC236}">
                <a16:creationId xmlns:a16="http://schemas.microsoft.com/office/drawing/2014/main" id="{A41DF228-0DD9-91F1-42BE-15520BD50E0B}"/>
              </a:ext>
            </a:extLst>
          </p:cNvPr>
          <p:cNvSpPr/>
          <p:nvPr/>
        </p:nvSpPr>
        <p:spPr>
          <a:xfrm>
            <a:off x="4315875" y="817732"/>
            <a:ext cx="3795600" cy="3673583"/>
          </a:xfrm>
          <a:prstGeom prst="round2DiagRect">
            <a:avLst>
              <a:gd name="adj1" fmla="val 16667"/>
              <a:gd name="adj2" fmla="val 0"/>
            </a:avLst>
          </a:prstGeom>
          <a:solidFill>
            <a:schemeClr val="accent2">
              <a:alpha val="52160"/>
            </a:schemeClr>
          </a:solidFill>
          <a:ln>
            <a:noFill/>
          </a:ln>
        </p:spPr>
        <p:txBody>
          <a:bodyPr spcFirstLastPara="1" wrap="square" lIns="144000" tIns="1080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-DE" sz="1600" b="1" dirty="0">
                <a:solidFill>
                  <a:schemeClr val="dk2"/>
                </a:solidFill>
              </a:rPr>
              <a:t>Session 10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-DE" sz="1300" b="1" dirty="0" err="1">
                <a:solidFill>
                  <a:schemeClr val="dk2"/>
                </a:solidFill>
              </a:rPr>
              <a:t>How</a:t>
            </a:r>
            <a:r>
              <a:rPr lang="de-DE" sz="1300" b="1" dirty="0">
                <a:solidFill>
                  <a:schemeClr val="dk2"/>
                </a:solidFill>
              </a:rPr>
              <a:t> </a:t>
            </a:r>
            <a:r>
              <a:rPr lang="de-DE" sz="1300" b="1" dirty="0" err="1">
                <a:solidFill>
                  <a:schemeClr val="dk2"/>
                </a:solidFill>
              </a:rPr>
              <a:t>to</a:t>
            </a:r>
            <a:r>
              <a:rPr lang="de-DE" sz="1300" b="1" dirty="0">
                <a:solidFill>
                  <a:schemeClr val="dk2"/>
                </a:solidFill>
              </a:rPr>
              <a:t> </a:t>
            </a:r>
            <a:r>
              <a:rPr lang="de-DE" sz="1300" b="1" dirty="0" err="1">
                <a:solidFill>
                  <a:schemeClr val="dk2"/>
                </a:solidFill>
              </a:rPr>
              <a:t>gain</a:t>
            </a:r>
            <a:r>
              <a:rPr lang="de-DE" sz="1300" b="1" dirty="0">
                <a:solidFill>
                  <a:schemeClr val="dk2"/>
                </a:solidFill>
              </a:rPr>
              <a:t> </a:t>
            </a:r>
            <a:r>
              <a:rPr lang="de-DE" sz="1300" b="1" dirty="0" err="1">
                <a:solidFill>
                  <a:schemeClr val="dk2"/>
                </a:solidFill>
              </a:rPr>
              <a:t>resilience</a:t>
            </a:r>
            <a:endParaRPr lang="de-DE" sz="1300" b="1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de-DE" sz="900" dirty="0">
                <a:solidFill>
                  <a:schemeClr val="lt1"/>
                </a:solidFill>
              </a:rPr>
              <a:t>Deadline: </a:t>
            </a:r>
            <a:r>
              <a:rPr lang="de-DE" sz="900" dirty="0" err="1">
                <a:solidFill>
                  <a:schemeClr val="lt1"/>
                </a:solidFill>
              </a:rPr>
              <a:t>Before</a:t>
            </a:r>
            <a:r>
              <a:rPr lang="de-DE" sz="900" dirty="0">
                <a:solidFill>
                  <a:schemeClr val="lt1"/>
                </a:solidFill>
              </a:rPr>
              <a:t> </a:t>
            </a:r>
            <a:r>
              <a:rPr lang="de-DE" sz="900" dirty="0" err="1">
                <a:solidFill>
                  <a:schemeClr val="lt1"/>
                </a:solidFill>
              </a:rPr>
              <a:t>your</a:t>
            </a:r>
            <a:r>
              <a:rPr lang="de-DE" sz="900" dirty="0">
                <a:solidFill>
                  <a:schemeClr val="lt1"/>
                </a:solidFill>
              </a:rPr>
              <a:t> </a:t>
            </a:r>
            <a:r>
              <a:rPr lang="de-DE" sz="900" dirty="0" err="1">
                <a:solidFill>
                  <a:schemeClr val="lt1"/>
                </a:solidFill>
              </a:rPr>
              <a:t>class</a:t>
            </a:r>
            <a:r>
              <a:rPr lang="de-DE" sz="900" dirty="0">
                <a:solidFill>
                  <a:schemeClr val="lt1"/>
                </a:solidFill>
              </a:rPr>
              <a:t> (13./14. May 2025)</a:t>
            </a:r>
            <a:endParaRPr lang="de-DE" sz="9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endParaRPr lang="de-DE" sz="1000" b="1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-DE" sz="900" b="1" dirty="0">
                <a:solidFill>
                  <a:schemeClr val="dk2"/>
                </a:solidFill>
              </a:rPr>
              <a:t>Description </a:t>
            </a:r>
            <a:r>
              <a:rPr lang="de-DE" sz="900" b="1" dirty="0" err="1">
                <a:solidFill>
                  <a:schemeClr val="dk2"/>
                </a:solidFill>
              </a:rPr>
              <a:t>of</a:t>
            </a:r>
            <a:r>
              <a:rPr lang="de-DE" sz="900" b="1" dirty="0">
                <a:solidFill>
                  <a:schemeClr val="dk2"/>
                </a:solidFill>
              </a:rPr>
              <a:t> Task / </a:t>
            </a:r>
            <a:r>
              <a:rPr lang="de-DE" sz="900" b="1" dirty="0" err="1">
                <a:solidFill>
                  <a:schemeClr val="dk2"/>
                </a:solidFill>
              </a:rPr>
              <a:t>Homework</a:t>
            </a:r>
            <a:r>
              <a:rPr lang="de-DE" sz="900" b="1" dirty="0">
                <a:solidFill>
                  <a:schemeClr val="dk2"/>
                </a:solidFill>
              </a:rPr>
              <a:t> </a:t>
            </a:r>
            <a:r>
              <a:rPr lang="de-DE" sz="900" b="1" dirty="0" err="1">
                <a:solidFill>
                  <a:schemeClr val="dk2"/>
                </a:solidFill>
              </a:rPr>
              <a:t>to</a:t>
            </a:r>
            <a:r>
              <a:rPr lang="de-DE" sz="900" b="1" dirty="0">
                <a:solidFill>
                  <a:schemeClr val="dk2"/>
                </a:solidFill>
              </a:rPr>
              <a:t> </a:t>
            </a:r>
            <a:r>
              <a:rPr lang="de-DE" sz="900" b="1" dirty="0" err="1">
                <a:solidFill>
                  <a:schemeClr val="dk2"/>
                </a:solidFill>
              </a:rPr>
              <a:t>be</a:t>
            </a:r>
            <a:r>
              <a:rPr lang="de-DE" sz="900" b="1" dirty="0">
                <a:solidFill>
                  <a:schemeClr val="dk2"/>
                </a:solidFill>
              </a:rPr>
              <a:t> </a:t>
            </a:r>
            <a:r>
              <a:rPr lang="de-DE" sz="900" b="1" dirty="0" err="1">
                <a:solidFill>
                  <a:schemeClr val="dk2"/>
                </a:solidFill>
              </a:rPr>
              <a:t>performed</a:t>
            </a:r>
            <a:r>
              <a:rPr lang="de-DE" sz="900" b="1" dirty="0">
                <a:solidFill>
                  <a:schemeClr val="dk2"/>
                </a:solidFill>
              </a:rPr>
              <a:t> </a:t>
            </a:r>
            <a:r>
              <a:rPr lang="de-DE" sz="900" b="1" dirty="0" err="1">
                <a:solidFill>
                  <a:schemeClr val="dk2"/>
                </a:solidFill>
              </a:rPr>
              <a:t>by</a:t>
            </a:r>
            <a:r>
              <a:rPr lang="de-DE" sz="900" b="1" dirty="0">
                <a:solidFill>
                  <a:schemeClr val="dk2"/>
                </a:solidFill>
              </a:rPr>
              <a:t> </a:t>
            </a:r>
            <a:r>
              <a:rPr lang="de-DE" sz="900" b="1" dirty="0" err="1">
                <a:solidFill>
                  <a:schemeClr val="dk2"/>
                </a:solidFill>
              </a:rPr>
              <a:t>participants</a:t>
            </a:r>
            <a:endParaRPr lang="de-DE" sz="1200" dirty="0">
              <a:solidFill>
                <a:schemeClr val="dk1"/>
              </a:solidFill>
            </a:endParaRPr>
          </a:p>
          <a:p>
            <a:pPr marL="171450" lvl="0" indent="-1079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endParaRPr lang="de-DE" sz="1000" b="1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-DE" sz="900" dirty="0" err="1">
                <a:solidFill>
                  <a:schemeClr val="dk2"/>
                </a:solidFill>
                <a:highlight>
                  <a:srgbClr val="FFFF00"/>
                </a:highlight>
              </a:rPr>
              <a:t>To</a:t>
            </a:r>
            <a:r>
              <a:rPr lang="de-DE" sz="900" dirty="0">
                <a:solidFill>
                  <a:schemeClr val="dk2"/>
                </a:solidFill>
                <a:highlight>
                  <a:srgbClr val="FFFF00"/>
                </a:highlight>
              </a:rPr>
              <a:t> </a:t>
            </a:r>
            <a:r>
              <a:rPr lang="de-DE" sz="900" dirty="0" err="1">
                <a:solidFill>
                  <a:schemeClr val="dk2"/>
                </a:solidFill>
                <a:highlight>
                  <a:srgbClr val="FFFF00"/>
                </a:highlight>
              </a:rPr>
              <a:t>prepare</a:t>
            </a:r>
            <a:r>
              <a:rPr lang="de-DE" sz="900" dirty="0">
                <a:solidFill>
                  <a:schemeClr val="dk2"/>
                </a:solidFill>
                <a:highlight>
                  <a:srgbClr val="FFFF00"/>
                </a:highlight>
              </a:rPr>
              <a:t> </a:t>
            </a:r>
            <a:r>
              <a:rPr lang="de-DE" sz="900" dirty="0" err="1">
                <a:solidFill>
                  <a:schemeClr val="dk2"/>
                </a:solidFill>
                <a:highlight>
                  <a:srgbClr val="FFFF00"/>
                </a:highlight>
              </a:rPr>
              <a:t>for</a:t>
            </a:r>
            <a:r>
              <a:rPr lang="de-DE" sz="900" dirty="0">
                <a:solidFill>
                  <a:schemeClr val="dk2"/>
                </a:solidFill>
                <a:highlight>
                  <a:srgbClr val="FFFF00"/>
                </a:highlight>
              </a:rPr>
              <a:t> Week 10, </a:t>
            </a:r>
            <a:r>
              <a:rPr lang="de-DE" sz="900" dirty="0" err="1">
                <a:solidFill>
                  <a:schemeClr val="dk2"/>
                </a:solidFill>
                <a:highlight>
                  <a:srgbClr val="FFFF00"/>
                </a:highlight>
              </a:rPr>
              <a:t>everyone</a:t>
            </a:r>
            <a:r>
              <a:rPr lang="de-DE" sz="900" dirty="0">
                <a:solidFill>
                  <a:schemeClr val="dk2"/>
                </a:solidFill>
                <a:highlight>
                  <a:srgbClr val="FFFF00"/>
                </a:highlight>
              </a:rPr>
              <a:t> </a:t>
            </a:r>
            <a:r>
              <a:rPr lang="de-DE" sz="900" dirty="0" err="1">
                <a:solidFill>
                  <a:schemeClr val="dk2"/>
                </a:solidFill>
                <a:highlight>
                  <a:srgbClr val="FFFF00"/>
                </a:highlight>
              </a:rPr>
              <a:t>should</a:t>
            </a:r>
            <a:r>
              <a:rPr lang="de-DE" sz="900" dirty="0">
                <a:solidFill>
                  <a:schemeClr val="dk2"/>
                </a:solidFill>
                <a:highlight>
                  <a:srgbClr val="FFFF00"/>
                </a:highlight>
              </a:rPr>
              <a:t> do </a:t>
            </a:r>
            <a:r>
              <a:rPr lang="de-DE" sz="900" dirty="0" err="1">
                <a:solidFill>
                  <a:schemeClr val="dk2"/>
                </a:solidFill>
                <a:highlight>
                  <a:srgbClr val="FFFF00"/>
                </a:highlight>
              </a:rPr>
              <a:t>the</a:t>
            </a:r>
            <a:r>
              <a:rPr lang="de-DE" sz="900" dirty="0">
                <a:solidFill>
                  <a:schemeClr val="dk2"/>
                </a:solidFill>
                <a:highlight>
                  <a:srgbClr val="FFFF00"/>
                </a:highlight>
              </a:rPr>
              <a:t> “Essential” </a:t>
            </a:r>
            <a:r>
              <a:rPr lang="de-DE" sz="900" dirty="0" err="1">
                <a:solidFill>
                  <a:schemeClr val="dk2"/>
                </a:solidFill>
                <a:highlight>
                  <a:srgbClr val="FFFF00"/>
                </a:highlight>
              </a:rPr>
              <a:t>learning</a:t>
            </a:r>
            <a:r>
              <a:rPr lang="de-DE" sz="900" dirty="0">
                <a:solidFill>
                  <a:schemeClr val="dk2"/>
                </a:solidFill>
                <a:highlight>
                  <a:srgbClr val="FFFF00"/>
                </a:highlight>
              </a:rPr>
              <a:t> </a:t>
            </a:r>
            <a:r>
              <a:rPr lang="de-DE" sz="900" dirty="0" err="1">
                <a:solidFill>
                  <a:schemeClr val="dk2"/>
                </a:solidFill>
                <a:highlight>
                  <a:srgbClr val="FFFF00"/>
                </a:highlight>
              </a:rPr>
              <a:t>nuggets</a:t>
            </a:r>
            <a:r>
              <a:rPr lang="de-DE" sz="900" dirty="0">
                <a:solidFill>
                  <a:schemeClr val="dk2"/>
                </a:solidFill>
                <a:highlight>
                  <a:srgbClr val="FFFF00"/>
                </a:highlight>
              </a:rPr>
              <a:t> </a:t>
            </a:r>
            <a:r>
              <a:rPr lang="de-DE" sz="900" dirty="0" err="1">
                <a:solidFill>
                  <a:schemeClr val="dk2"/>
                </a:solidFill>
                <a:highlight>
                  <a:srgbClr val="FFFF00"/>
                </a:highlight>
              </a:rPr>
              <a:t>of</a:t>
            </a:r>
            <a:r>
              <a:rPr lang="de-DE" sz="900" dirty="0">
                <a:solidFill>
                  <a:schemeClr val="dk2"/>
                </a:solidFill>
                <a:highlight>
                  <a:srgbClr val="FFFF00"/>
                </a:highlight>
              </a:rPr>
              <a:t> </a:t>
            </a:r>
            <a:r>
              <a:rPr lang="de-DE" sz="900" dirty="0" err="1">
                <a:solidFill>
                  <a:schemeClr val="dk2"/>
                </a:solidFill>
                <a:highlight>
                  <a:srgbClr val="FFFF00"/>
                </a:highlight>
              </a:rPr>
              <a:t>the</a:t>
            </a:r>
            <a:r>
              <a:rPr lang="de-DE" sz="900" dirty="0">
                <a:solidFill>
                  <a:schemeClr val="dk2"/>
                </a:solidFill>
                <a:highlight>
                  <a:srgbClr val="FFFF00"/>
                </a:highlight>
              </a:rPr>
              <a:t> online </a:t>
            </a:r>
            <a:r>
              <a:rPr lang="de-DE" sz="900" dirty="0" err="1">
                <a:solidFill>
                  <a:schemeClr val="dk2"/>
                </a:solidFill>
                <a:highlight>
                  <a:srgbClr val="FFFF00"/>
                </a:highlight>
              </a:rPr>
              <a:t>course</a:t>
            </a:r>
            <a:r>
              <a:rPr lang="de-DE" sz="900" dirty="0">
                <a:solidFill>
                  <a:schemeClr val="dk2"/>
                </a:solidFill>
                <a:highlight>
                  <a:srgbClr val="FFFF00"/>
                </a:highlight>
              </a:rPr>
              <a:t> </a:t>
            </a:r>
            <a:r>
              <a:rPr lang="de-DE" sz="900" u="sng" dirty="0">
                <a:solidFill>
                  <a:schemeClr val="accent5"/>
                </a:solidFill>
                <a:highlight>
                  <a:srgbClr val="FFFF00"/>
                </a:highlight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Create a Winning Pitch</a:t>
            </a:r>
            <a:r>
              <a:rPr lang="de-DE" sz="900" u="sng" dirty="0">
                <a:solidFill>
                  <a:schemeClr val="hlink"/>
                </a:solidFill>
                <a:highlight>
                  <a:srgbClr val="FFFF00"/>
                </a:highlight>
                <a:hlinkClick r:id="rId3"/>
              </a:rPr>
              <a:t> </a:t>
            </a:r>
            <a:r>
              <a:rPr lang="de-DE" sz="900" dirty="0">
                <a:solidFill>
                  <a:schemeClr val="dk2"/>
                </a:solidFill>
                <a:highlight>
                  <a:srgbClr val="FFFF00"/>
                </a:highlight>
              </a:rPr>
              <a:t>on</a:t>
            </a:r>
            <a:r>
              <a:rPr lang="de-DE" sz="900" u="sng" dirty="0">
                <a:solidFill>
                  <a:schemeClr val="hlink"/>
                </a:solidFill>
                <a:highlight>
                  <a:srgbClr val="FFFF00"/>
                </a:highlight>
                <a:hlinkClick r:id="rId4"/>
              </a:rPr>
              <a:t> </a:t>
            </a:r>
            <a:r>
              <a:rPr lang="de-DE" sz="900" u="sng" dirty="0">
                <a:solidFill>
                  <a:schemeClr val="accent5"/>
                </a:solidFill>
                <a:highlight>
                  <a:srgbClr val="FFFF00"/>
                </a:highlight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www.startup-accelerator.org</a:t>
            </a:r>
            <a:r>
              <a:rPr lang="de-DE" sz="900" dirty="0">
                <a:solidFill>
                  <a:schemeClr val="dk2"/>
                </a:solidFill>
                <a:highlight>
                  <a:srgbClr val="FFFF00"/>
                </a:highlight>
              </a:rPr>
              <a:t>. In </a:t>
            </a:r>
            <a:r>
              <a:rPr lang="de-DE" sz="900" dirty="0" err="1">
                <a:solidFill>
                  <a:schemeClr val="dk2"/>
                </a:solidFill>
                <a:highlight>
                  <a:srgbClr val="FFFF00"/>
                </a:highlight>
              </a:rPr>
              <a:t>the</a:t>
            </a:r>
            <a:r>
              <a:rPr lang="de-DE" sz="900" dirty="0">
                <a:solidFill>
                  <a:schemeClr val="dk2"/>
                </a:solidFill>
                <a:highlight>
                  <a:srgbClr val="FFFF00"/>
                </a:highlight>
              </a:rPr>
              <a:t> “</a:t>
            </a:r>
            <a:r>
              <a:rPr lang="de-DE" sz="900" dirty="0" err="1">
                <a:solidFill>
                  <a:schemeClr val="dk2"/>
                </a:solidFill>
                <a:highlight>
                  <a:srgbClr val="FFFF00"/>
                </a:highlight>
              </a:rPr>
              <a:t>Apply</a:t>
            </a:r>
            <a:r>
              <a:rPr lang="de-DE" sz="900" dirty="0">
                <a:solidFill>
                  <a:schemeClr val="dk2"/>
                </a:solidFill>
                <a:highlight>
                  <a:srgbClr val="FFFF00"/>
                </a:highlight>
              </a:rPr>
              <a:t>” </a:t>
            </a:r>
            <a:r>
              <a:rPr lang="de-DE" sz="900" dirty="0" err="1">
                <a:solidFill>
                  <a:schemeClr val="dk2"/>
                </a:solidFill>
                <a:highlight>
                  <a:srgbClr val="FFFF00"/>
                </a:highlight>
              </a:rPr>
              <a:t>section</a:t>
            </a:r>
            <a:r>
              <a:rPr lang="de-DE" sz="900" dirty="0">
                <a:solidFill>
                  <a:schemeClr val="dk2"/>
                </a:solidFill>
                <a:highlight>
                  <a:srgbClr val="FFFF00"/>
                </a:highlight>
              </a:rPr>
              <a:t>, </a:t>
            </a:r>
            <a:r>
              <a:rPr lang="de-DE" sz="900" dirty="0" err="1">
                <a:solidFill>
                  <a:schemeClr val="dk2"/>
                </a:solidFill>
                <a:highlight>
                  <a:srgbClr val="FFFF00"/>
                </a:highlight>
              </a:rPr>
              <a:t>have</a:t>
            </a:r>
            <a:r>
              <a:rPr lang="de-DE" sz="900" dirty="0">
                <a:solidFill>
                  <a:schemeClr val="dk2"/>
                </a:solidFill>
                <a:highlight>
                  <a:srgbClr val="FFFF00"/>
                </a:highlight>
              </a:rPr>
              <a:t> a </a:t>
            </a:r>
            <a:r>
              <a:rPr lang="de-DE" sz="900" dirty="0" err="1">
                <a:solidFill>
                  <a:schemeClr val="dk2"/>
                </a:solidFill>
                <a:highlight>
                  <a:srgbClr val="FFFF00"/>
                </a:highlight>
              </a:rPr>
              <a:t>look</a:t>
            </a:r>
            <a:r>
              <a:rPr lang="de-DE" sz="900" dirty="0">
                <a:solidFill>
                  <a:schemeClr val="dk2"/>
                </a:solidFill>
                <a:highlight>
                  <a:srgbClr val="FFFF00"/>
                </a:highlight>
              </a:rPr>
              <a:t> at </a:t>
            </a:r>
            <a:r>
              <a:rPr lang="de-DE" sz="900" dirty="0" err="1">
                <a:solidFill>
                  <a:schemeClr val="dk2"/>
                </a:solidFill>
                <a:highlight>
                  <a:srgbClr val="FFFF00"/>
                </a:highlight>
              </a:rPr>
              <a:t>the</a:t>
            </a:r>
            <a:r>
              <a:rPr lang="de-DE" sz="900" dirty="0">
                <a:solidFill>
                  <a:schemeClr val="dk2"/>
                </a:solidFill>
                <a:highlight>
                  <a:srgbClr val="FFFF00"/>
                </a:highlight>
              </a:rPr>
              <a:t> “pitch </a:t>
            </a:r>
            <a:r>
              <a:rPr lang="de-DE" sz="900" dirty="0" err="1">
                <a:solidFill>
                  <a:schemeClr val="dk2"/>
                </a:solidFill>
                <a:highlight>
                  <a:srgbClr val="FFFF00"/>
                </a:highlight>
              </a:rPr>
              <a:t>canvas</a:t>
            </a:r>
            <a:r>
              <a:rPr lang="de-DE" sz="900" dirty="0">
                <a:solidFill>
                  <a:schemeClr val="dk2"/>
                </a:solidFill>
                <a:highlight>
                  <a:srgbClr val="FFFF00"/>
                </a:highlight>
              </a:rPr>
              <a:t>” </a:t>
            </a:r>
            <a:r>
              <a:rPr lang="de-DE" sz="900" dirty="0" err="1">
                <a:solidFill>
                  <a:schemeClr val="dk2"/>
                </a:solidFill>
                <a:highlight>
                  <a:srgbClr val="FFFF00"/>
                </a:highlight>
              </a:rPr>
              <a:t>which</a:t>
            </a:r>
            <a:r>
              <a:rPr lang="de-DE" sz="900" dirty="0">
                <a:solidFill>
                  <a:schemeClr val="dk2"/>
                </a:solidFill>
                <a:highlight>
                  <a:srgbClr val="FFFF00"/>
                </a:highlight>
              </a:rPr>
              <a:t> will </a:t>
            </a:r>
            <a:r>
              <a:rPr lang="de-DE" sz="900" dirty="0" err="1">
                <a:solidFill>
                  <a:schemeClr val="dk2"/>
                </a:solidFill>
                <a:highlight>
                  <a:srgbClr val="FFFF00"/>
                </a:highlight>
              </a:rPr>
              <a:t>be</a:t>
            </a:r>
            <a:r>
              <a:rPr lang="de-DE" sz="900" dirty="0">
                <a:solidFill>
                  <a:schemeClr val="dk2"/>
                </a:solidFill>
                <a:highlight>
                  <a:srgbClr val="FFFF00"/>
                </a:highlight>
              </a:rPr>
              <a:t> </a:t>
            </a:r>
            <a:r>
              <a:rPr lang="de-DE" sz="900" dirty="0" err="1">
                <a:solidFill>
                  <a:schemeClr val="dk2"/>
                </a:solidFill>
                <a:highlight>
                  <a:srgbClr val="FFFF00"/>
                </a:highlight>
              </a:rPr>
              <a:t>used</a:t>
            </a:r>
            <a:r>
              <a:rPr lang="de-DE" sz="900" dirty="0">
                <a:solidFill>
                  <a:schemeClr val="dk2"/>
                </a:solidFill>
                <a:highlight>
                  <a:srgbClr val="FFFF00"/>
                </a:highlight>
              </a:rPr>
              <a:t> in </a:t>
            </a:r>
            <a:r>
              <a:rPr lang="de-DE" sz="900" dirty="0" err="1">
                <a:solidFill>
                  <a:schemeClr val="dk2"/>
                </a:solidFill>
                <a:highlight>
                  <a:srgbClr val="FFFF00"/>
                </a:highlight>
              </a:rPr>
              <a:t>class</a:t>
            </a:r>
            <a:r>
              <a:rPr lang="de-DE" sz="900" dirty="0">
                <a:solidFill>
                  <a:schemeClr val="dk2"/>
                </a:solidFill>
                <a:highlight>
                  <a:srgbClr val="FFFF00"/>
                </a:highlight>
              </a:rPr>
              <a:t> (and </a:t>
            </a:r>
            <a:r>
              <a:rPr lang="de-DE" sz="900" dirty="0" err="1">
                <a:solidFill>
                  <a:schemeClr val="dk2"/>
                </a:solidFill>
                <a:highlight>
                  <a:srgbClr val="FFFF00"/>
                </a:highlight>
              </a:rPr>
              <a:t>make</a:t>
            </a:r>
            <a:r>
              <a:rPr lang="de-DE" sz="900" dirty="0">
                <a:solidFill>
                  <a:schemeClr val="dk2"/>
                </a:solidFill>
                <a:highlight>
                  <a:srgbClr val="FFFF00"/>
                </a:highlight>
              </a:rPr>
              <a:t> a </a:t>
            </a:r>
            <a:r>
              <a:rPr lang="de-DE" sz="900" dirty="0" err="1">
                <a:solidFill>
                  <a:schemeClr val="dk2"/>
                </a:solidFill>
                <a:highlight>
                  <a:srgbClr val="FFFF00"/>
                </a:highlight>
              </a:rPr>
              <a:t>start</a:t>
            </a:r>
            <a:r>
              <a:rPr lang="de-DE" sz="900" dirty="0">
                <a:solidFill>
                  <a:schemeClr val="dk2"/>
                </a:solidFill>
                <a:highlight>
                  <a:srgbClr val="FFFF00"/>
                </a:highlight>
              </a:rPr>
              <a:t> on </a:t>
            </a:r>
            <a:r>
              <a:rPr lang="de-DE" sz="900" dirty="0" err="1">
                <a:solidFill>
                  <a:schemeClr val="dk2"/>
                </a:solidFill>
                <a:highlight>
                  <a:srgbClr val="FFFF00"/>
                </a:highlight>
              </a:rPr>
              <a:t>updating</a:t>
            </a:r>
            <a:r>
              <a:rPr lang="de-DE" sz="900" dirty="0">
                <a:solidFill>
                  <a:schemeClr val="dk2"/>
                </a:solidFill>
                <a:highlight>
                  <a:srgbClr val="FFFF00"/>
                </a:highlight>
              </a:rPr>
              <a:t> </a:t>
            </a:r>
            <a:r>
              <a:rPr lang="de-DE" sz="900" dirty="0" err="1">
                <a:solidFill>
                  <a:schemeClr val="dk2"/>
                </a:solidFill>
                <a:highlight>
                  <a:srgbClr val="FFFF00"/>
                </a:highlight>
              </a:rPr>
              <a:t>it</a:t>
            </a:r>
            <a:r>
              <a:rPr lang="de-DE" sz="900" dirty="0">
                <a:solidFill>
                  <a:schemeClr val="dk2"/>
                </a:solidFill>
                <a:highlight>
                  <a:srgbClr val="FFFF00"/>
                </a:highlight>
              </a:rPr>
              <a:t> </a:t>
            </a:r>
            <a:r>
              <a:rPr lang="de-DE" sz="900" dirty="0" err="1">
                <a:solidFill>
                  <a:schemeClr val="dk2"/>
                </a:solidFill>
                <a:highlight>
                  <a:srgbClr val="FFFF00"/>
                </a:highlight>
              </a:rPr>
              <a:t>if</a:t>
            </a:r>
            <a:r>
              <a:rPr lang="de-DE" sz="900" dirty="0">
                <a:solidFill>
                  <a:schemeClr val="dk2"/>
                </a:solidFill>
                <a:highlight>
                  <a:srgbClr val="FFFF00"/>
                </a:highlight>
              </a:rPr>
              <a:t> </a:t>
            </a:r>
            <a:r>
              <a:rPr lang="de-DE" sz="900" dirty="0" err="1">
                <a:solidFill>
                  <a:schemeClr val="dk2"/>
                </a:solidFill>
                <a:highlight>
                  <a:srgbClr val="FFFF00"/>
                </a:highlight>
              </a:rPr>
              <a:t>you</a:t>
            </a:r>
            <a:r>
              <a:rPr lang="de-DE" sz="900" dirty="0">
                <a:solidFill>
                  <a:schemeClr val="dk2"/>
                </a:solidFill>
                <a:highlight>
                  <a:srgbClr val="FFFF00"/>
                </a:highlight>
              </a:rPr>
              <a:t> </a:t>
            </a:r>
            <a:r>
              <a:rPr lang="de-DE" sz="900" dirty="0" err="1">
                <a:solidFill>
                  <a:schemeClr val="dk2"/>
                </a:solidFill>
                <a:highlight>
                  <a:srgbClr val="FFFF00"/>
                </a:highlight>
              </a:rPr>
              <a:t>have</a:t>
            </a:r>
            <a:r>
              <a:rPr lang="de-DE" sz="900" dirty="0">
                <a:solidFill>
                  <a:schemeClr val="dk2"/>
                </a:solidFill>
                <a:highlight>
                  <a:srgbClr val="FFFF00"/>
                </a:highlight>
              </a:rPr>
              <a:t> time).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 dirty="0">
              <a:solidFill>
                <a:schemeClr val="accent5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 dirty="0">
              <a:solidFill>
                <a:schemeClr val="dk2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600" b="1" dirty="0">
              <a:solidFill>
                <a:schemeClr val="dk2"/>
              </a:solidFill>
            </a:endParaRPr>
          </a:p>
        </p:txBody>
      </p:sp>
      <p:sp>
        <p:nvSpPr>
          <p:cNvPr id="2" name="Google Shape;347;p48">
            <a:extLst>
              <a:ext uri="{FF2B5EF4-FFF2-40B4-BE49-F238E27FC236}">
                <a16:creationId xmlns:a16="http://schemas.microsoft.com/office/drawing/2014/main" id="{544221C0-E650-5900-81ED-AB4B9C000647}"/>
              </a:ext>
            </a:extLst>
          </p:cNvPr>
          <p:cNvSpPr/>
          <p:nvPr/>
        </p:nvSpPr>
        <p:spPr>
          <a:xfrm>
            <a:off x="2671301" y="817732"/>
            <a:ext cx="1315500" cy="330600"/>
          </a:xfrm>
          <a:prstGeom prst="rect">
            <a:avLst/>
          </a:prstGeom>
          <a:solidFill>
            <a:schemeClr val="accent4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Google Shape;347;p48">
            <a:extLst>
              <a:ext uri="{FF2B5EF4-FFF2-40B4-BE49-F238E27FC236}">
                <a16:creationId xmlns:a16="http://schemas.microsoft.com/office/drawing/2014/main" id="{28CCA085-4164-3E1D-6C5A-1E254124EC1F}"/>
              </a:ext>
            </a:extLst>
          </p:cNvPr>
          <p:cNvSpPr/>
          <p:nvPr/>
        </p:nvSpPr>
        <p:spPr>
          <a:xfrm>
            <a:off x="6795066" y="817732"/>
            <a:ext cx="1315500" cy="330600"/>
          </a:xfrm>
          <a:prstGeom prst="rect">
            <a:avLst/>
          </a:prstGeom>
          <a:solidFill>
            <a:schemeClr val="accent4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Google Shape;345;p48">
            <a:extLst>
              <a:ext uri="{FF2B5EF4-FFF2-40B4-BE49-F238E27FC236}">
                <a16:creationId xmlns:a16="http://schemas.microsoft.com/office/drawing/2014/main" id="{71C1A364-050D-3E36-95FD-02FBEE0CAD9A}"/>
              </a:ext>
            </a:extLst>
          </p:cNvPr>
          <p:cNvSpPr txBox="1">
            <a:spLocks/>
          </p:cNvSpPr>
          <p:nvPr/>
        </p:nvSpPr>
        <p:spPr>
          <a:xfrm>
            <a:off x="2751828" y="853605"/>
            <a:ext cx="1173300" cy="28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2200"/>
              <a:buFont typeface="Arial"/>
              <a:buNone/>
              <a:defRPr sz="2200" b="1" i="0" u="none" strike="noStrike" cap="non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FF8674"/>
              </a:buClr>
              <a:buSzPts val="1400"/>
            </a:pPr>
            <a:r>
              <a:rPr lang="de-DE" sz="1000" b="0">
                <a:solidFill>
                  <a:schemeClr val="lt1"/>
                </a:solidFill>
              </a:rPr>
              <a:t>By Invitation Only</a:t>
            </a:r>
            <a:endParaRPr lang="de-DE" sz="825" b="0" dirty="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" name="Google Shape;345;p48">
            <a:extLst>
              <a:ext uri="{FF2B5EF4-FFF2-40B4-BE49-F238E27FC236}">
                <a16:creationId xmlns:a16="http://schemas.microsoft.com/office/drawing/2014/main" id="{8D96C647-7030-A054-7779-31C2E3DA7C1F}"/>
              </a:ext>
            </a:extLst>
          </p:cNvPr>
          <p:cNvSpPr txBox="1">
            <a:spLocks/>
          </p:cNvSpPr>
          <p:nvPr/>
        </p:nvSpPr>
        <p:spPr>
          <a:xfrm>
            <a:off x="6852488" y="853605"/>
            <a:ext cx="1173300" cy="28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2200"/>
              <a:buFont typeface="Arial"/>
              <a:buNone/>
              <a:defRPr sz="2200" b="1" i="0" u="none" strike="noStrike" cap="non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FF8674"/>
              </a:buClr>
              <a:buSzPts val="1400"/>
            </a:pPr>
            <a:r>
              <a:rPr lang="de-DE" sz="1000" b="0">
                <a:solidFill>
                  <a:schemeClr val="lt1"/>
                </a:solidFill>
              </a:rPr>
              <a:t>By Invitation Only</a:t>
            </a:r>
            <a:endParaRPr lang="de-DE" sz="825" b="0" dirty="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51168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CF03AB8-A697-0D8E-B8EF-B2FE8B1F3E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4615" y="1330330"/>
            <a:ext cx="7975200" cy="2874900"/>
          </a:xfrm>
        </p:spPr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-DE" sz="2000" b="1" dirty="0">
                <a:solidFill>
                  <a:schemeClr val="dk2"/>
                </a:solidFill>
              </a:rPr>
              <a:t>Session 12 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-DE" sz="1800" b="1" dirty="0" err="1">
                <a:solidFill>
                  <a:schemeClr val="dk2"/>
                </a:solidFill>
              </a:rPr>
              <a:t>Ecosystem</a:t>
            </a:r>
            <a:r>
              <a:rPr lang="de-DE" sz="1800" b="1" dirty="0">
                <a:solidFill>
                  <a:schemeClr val="dk2"/>
                </a:solidFill>
              </a:rPr>
              <a:t> Event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-DE" sz="1050" dirty="0">
                <a:solidFill>
                  <a:schemeClr val="lt1"/>
                </a:solidFill>
              </a:rPr>
              <a:t>9 </a:t>
            </a:r>
            <a:r>
              <a:rPr lang="de-DE" sz="1050" dirty="0" err="1">
                <a:solidFill>
                  <a:schemeClr val="lt1"/>
                </a:solidFill>
              </a:rPr>
              <a:t>December</a:t>
            </a:r>
            <a:endParaRPr lang="de-DE" sz="1050" dirty="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</a:pPr>
            <a:r>
              <a:rPr lang="de-DE" sz="1050" b="1" dirty="0">
                <a:solidFill>
                  <a:schemeClr val="dk2"/>
                </a:solidFill>
              </a:rPr>
              <a:t>Description </a:t>
            </a:r>
            <a:r>
              <a:rPr lang="de-DE" sz="1050" b="1" dirty="0" err="1">
                <a:solidFill>
                  <a:schemeClr val="dk2"/>
                </a:solidFill>
              </a:rPr>
              <a:t>of</a:t>
            </a:r>
            <a:r>
              <a:rPr lang="de-DE" sz="1050" b="1" dirty="0">
                <a:solidFill>
                  <a:schemeClr val="dk2"/>
                </a:solidFill>
              </a:rPr>
              <a:t> Task / </a:t>
            </a:r>
            <a:r>
              <a:rPr lang="de-DE" sz="1050" b="1" dirty="0" err="1">
                <a:solidFill>
                  <a:schemeClr val="dk2"/>
                </a:solidFill>
              </a:rPr>
              <a:t>Homework</a:t>
            </a:r>
            <a:r>
              <a:rPr lang="de-DE" sz="1050" b="1" dirty="0">
                <a:solidFill>
                  <a:schemeClr val="dk2"/>
                </a:solidFill>
              </a:rPr>
              <a:t> </a:t>
            </a:r>
            <a:r>
              <a:rPr lang="de-DE" sz="1050" b="1" dirty="0" err="1">
                <a:solidFill>
                  <a:schemeClr val="dk2"/>
                </a:solidFill>
              </a:rPr>
              <a:t>to</a:t>
            </a:r>
            <a:r>
              <a:rPr lang="de-DE" sz="1050" b="1" dirty="0">
                <a:solidFill>
                  <a:schemeClr val="dk2"/>
                </a:solidFill>
              </a:rPr>
              <a:t> </a:t>
            </a:r>
            <a:r>
              <a:rPr lang="de-DE" sz="1050" b="1" dirty="0" err="1">
                <a:solidFill>
                  <a:schemeClr val="dk2"/>
                </a:solidFill>
              </a:rPr>
              <a:t>be</a:t>
            </a:r>
            <a:r>
              <a:rPr lang="de-DE" sz="1050" b="1" dirty="0">
                <a:solidFill>
                  <a:schemeClr val="dk2"/>
                </a:solidFill>
              </a:rPr>
              <a:t> </a:t>
            </a:r>
            <a:r>
              <a:rPr lang="de-DE" sz="1050" b="1" dirty="0" err="1">
                <a:solidFill>
                  <a:schemeClr val="dk2"/>
                </a:solidFill>
              </a:rPr>
              <a:t>performed</a:t>
            </a:r>
            <a:r>
              <a:rPr lang="de-DE" sz="1050" b="1" dirty="0">
                <a:solidFill>
                  <a:schemeClr val="dk2"/>
                </a:solidFill>
              </a:rPr>
              <a:t> </a:t>
            </a:r>
            <a:r>
              <a:rPr lang="de-DE" sz="1050" b="1" dirty="0" err="1">
                <a:solidFill>
                  <a:schemeClr val="dk2"/>
                </a:solidFill>
              </a:rPr>
              <a:t>by</a:t>
            </a:r>
            <a:r>
              <a:rPr lang="de-DE" sz="1050" b="1" dirty="0">
                <a:solidFill>
                  <a:schemeClr val="dk2"/>
                </a:solidFill>
              </a:rPr>
              <a:t> </a:t>
            </a:r>
            <a:r>
              <a:rPr lang="de-DE" sz="1050" b="1" dirty="0" err="1">
                <a:solidFill>
                  <a:schemeClr val="dk2"/>
                </a:solidFill>
              </a:rPr>
              <a:t>participants</a:t>
            </a:r>
            <a:endParaRPr lang="de-DE" sz="6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endParaRPr lang="de-DE" sz="1100" b="1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-DE" sz="1050" dirty="0">
                <a:solidFill>
                  <a:schemeClr val="dk2"/>
                </a:solidFill>
              </a:rPr>
              <a:t>🎉 </a:t>
            </a:r>
            <a:r>
              <a:rPr lang="de-DE" sz="1050" dirty="0" err="1">
                <a:solidFill>
                  <a:schemeClr val="dk2"/>
                </a:solidFill>
              </a:rPr>
              <a:t>Announcement</a:t>
            </a:r>
            <a:r>
              <a:rPr lang="de-DE" sz="1050" dirty="0">
                <a:solidFill>
                  <a:schemeClr val="dk2"/>
                </a:solidFill>
              </a:rPr>
              <a:t> </a:t>
            </a:r>
            <a:r>
              <a:rPr lang="de-DE" sz="1050" dirty="0" err="1">
                <a:solidFill>
                  <a:schemeClr val="dk2"/>
                </a:solidFill>
              </a:rPr>
              <a:t>of</a:t>
            </a:r>
            <a:r>
              <a:rPr lang="de-DE" sz="1050" dirty="0">
                <a:solidFill>
                  <a:schemeClr val="dk2"/>
                </a:solidFill>
              </a:rPr>
              <a:t> </a:t>
            </a:r>
            <a:r>
              <a:rPr lang="de-DE" sz="1050" dirty="0" err="1">
                <a:solidFill>
                  <a:schemeClr val="dk2"/>
                </a:solidFill>
              </a:rPr>
              <a:t>the</a:t>
            </a:r>
            <a:r>
              <a:rPr lang="de-DE" sz="1050" dirty="0">
                <a:solidFill>
                  <a:schemeClr val="dk2"/>
                </a:solidFill>
              </a:rPr>
              <a:t> STARTUP CAMPUS Award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-DE" sz="1050" dirty="0">
                <a:solidFill>
                  <a:schemeClr val="dk2"/>
                </a:solidFill>
              </a:rPr>
              <a:t>Winners 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de-DE" sz="1050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-DE" sz="1050" dirty="0">
                <a:solidFill>
                  <a:schemeClr val="dk2"/>
                </a:solidFill>
              </a:rPr>
              <a:t>🏆 45 </a:t>
            </a:r>
            <a:r>
              <a:rPr lang="de-DE" sz="1050" dirty="0" err="1">
                <a:solidFill>
                  <a:schemeClr val="dk2"/>
                </a:solidFill>
              </a:rPr>
              <a:t>seconds</a:t>
            </a:r>
            <a:r>
              <a:rPr lang="de-DE" sz="1050" dirty="0">
                <a:solidFill>
                  <a:schemeClr val="dk2"/>
                </a:solidFill>
              </a:rPr>
              <a:t> pitch </a:t>
            </a:r>
            <a:r>
              <a:rPr lang="de-DE" sz="1050" dirty="0" err="1">
                <a:solidFill>
                  <a:schemeClr val="dk2"/>
                </a:solidFill>
              </a:rPr>
              <a:t>competition</a:t>
            </a:r>
            <a:endParaRPr lang="de-DE" sz="1050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de-DE" sz="1050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-DE" sz="1050" dirty="0">
                <a:solidFill>
                  <a:schemeClr val="dk2"/>
                </a:solidFill>
              </a:rPr>
              <a:t>🥂 </a:t>
            </a:r>
            <a:r>
              <a:rPr lang="de-DE" sz="1050" dirty="0" err="1">
                <a:solidFill>
                  <a:schemeClr val="dk2"/>
                </a:solidFill>
              </a:rPr>
              <a:t>Meet</a:t>
            </a:r>
            <a:r>
              <a:rPr lang="de-DE" sz="1050" dirty="0">
                <a:solidFill>
                  <a:schemeClr val="dk2"/>
                </a:solidFill>
              </a:rPr>
              <a:t> </a:t>
            </a:r>
            <a:r>
              <a:rPr lang="de-DE" sz="1050" dirty="0" err="1">
                <a:solidFill>
                  <a:schemeClr val="dk2"/>
                </a:solidFill>
              </a:rPr>
              <a:t>the</a:t>
            </a:r>
            <a:r>
              <a:rPr lang="de-DE" sz="1050" dirty="0">
                <a:solidFill>
                  <a:schemeClr val="dk2"/>
                </a:solidFill>
              </a:rPr>
              <a:t> </a:t>
            </a:r>
            <a:r>
              <a:rPr lang="de-DE" sz="1050" dirty="0" err="1">
                <a:solidFill>
                  <a:schemeClr val="dk2"/>
                </a:solidFill>
              </a:rPr>
              <a:t>Ecosystem</a:t>
            </a:r>
            <a:r>
              <a:rPr lang="de-DE" sz="1050" dirty="0">
                <a:solidFill>
                  <a:schemeClr val="dk2"/>
                </a:solidFill>
              </a:rPr>
              <a:t> Partners.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de-DE" sz="1050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-DE" sz="1050" dirty="0">
                <a:solidFill>
                  <a:schemeClr val="dk2"/>
                </a:solidFill>
              </a:rPr>
              <a:t>Be </a:t>
            </a:r>
            <a:r>
              <a:rPr lang="de-DE" sz="1050" dirty="0" err="1">
                <a:solidFill>
                  <a:schemeClr val="dk2"/>
                </a:solidFill>
              </a:rPr>
              <a:t>prepared</a:t>
            </a:r>
            <a:r>
              <a:rPr lang="de-DE" sz="1050" dirty="0">
                <a:solidFill>
                  <a:schemeClr val="dk2"/>
                </a:solidFill>
              </a:rPr>
              <a:t> </a:t>
            </a:r>
            <a:r>
              <a:rPr lang="de-DE" sz="1050" dirty="0" err="1">
                <a:solidFill>
                  <a:schemeClr val="dk2"/>
                </a:solidFill>
              </a:rPr>
              <a:t>for</a:t>
            </a:r>
            <a:r>
              <a:rPr lang="de-DE" sz="1050" dirty="0">
                <a:solidFill>
                  <a:schemeClr val="dk2"/>
                </a:solidFill>
              </a:rPr>
              <a:t> </a:t>
            </a:r>
            <a:r>
              <a:rPr lang="de-DE" sz="1050" dirty="0" err="1">
                <a:solidFill>
                  <a:schemeClr val="dk2"/>
                </a:solidFill>
              </a:rPr>
              <a:t>these</a:t>
            </a:r>
            <a:r>
              <a:rPr lang="de-DE" sz="1050" dirty="0">
                <a:solidFill>
                  <a:schemeClr val="dk2"/>
                </a:solidFill>
              </a:rPr>
              <a:t> </a:t>
            </a:r>
            <a:r>
              <a:rPr lang="de-DE" sz="1050" dirty="0" err="1">
                <a:solidFill>
                  <a:schemeClr val="dk2"/>
                </a:solidFill>
              </a:rPr>
              <a:t>meetings</a:t>
            </a:r>
            <a:r>
              <a:rPr lang="de-DE" sz="1050" dirty="0">
                <a:solidFill>
                  <a:schemeClr val="dk2"/>
                </a:solidFill>
              </a:rPr>
              <a:t> and </a:t>
            </a:r>
            <a:r>
              <a:rPr lang="de-DE" sz="1050" dirty="0" err="1">
                <a:solidFill>
                  <a:schemeClr val="dk2"/>
                </a:solidFill>
              </a:rPr>
              <a:t>have</a:t>
            </a:r>
            <a:r>
              <a:rPr lang="de-DE" sz="1050" dirty="0">
                <a:solidFill>
                  <a:schemeClr val="dk2"/>
                </a:solidFill>
              </a:rPr>
              <a:t> a </a:t>
            </a:r>
            <a:r>
              <a:rPr lang="de-DE" sz="1050" dirty="0" err="1">
                <a:solidFill>
                  <a:schemeClr val="dk2"/>
                </a:solidFill>
              </a:rPr>
              <a:t>strategy</a:t>
            </a:r>
            <a:r>
              <a:rPr lang="de-DE" sz="1050" dirty="0">
                <a:solidFill>
                  <a:schemeClr val="dk2"/>
                </a:solidFill>
              </a:rPr>
              <a:t> in </a:t>
            </a:r>
            <a:r>
              <a:rPr lang="de-DE" sz="1050" dirty="0" err="1">
                <a:solidFill>
                  <a:schemeClr val="dk2"/>
                </a:solidFill>
              </a:rPr>
              <a:t>mind</a:t>
            </a:r>
            <a:r>
              <a:rPr lang="de-DE" sz="1050" dirty="0">
                <a:solidFill>
                  <a:schemeClr val="dk2"/>
                </a:solidFill>
              </a:rPr>
              <a:t>, </a:t>
            </a:r>
            <a:r>
              <a:rPr lang="de-DE" sz="1050" dirty="0" err="1">
                <a:solidFill>
                  <a:schemeClr val="dk2"/>
                </a:solidFill>
              </a:rPr>
              <a:t>what</a:t>
            </a:r>
            <a:r>
              <a:rPr lang="de-DE" sz="1050" dirty="0">
                <a:solidFill>
                  <a:schemeClr val="dk2"/>
                </a:solidFill>
              </a:rPr>
              <a:t> </a:t>
            </a:r>
            <a:r>
              <a:rPr lang="de-DE" sz="1050" dirty="0" err="1">
                <a:solidFill>
                  <a:schemeClr val="dk2"/>
                </a:solidFill>
              </a:rPr>
              <a:t>you</a:t>
            </a:r>
            <a:r>
              <a:rPr lang="de-DE" sz="1050" dirty="0">
                <a:solidFill>
                  <a:schemeClr val="dk2"/>
                </a:solidFill>
              </a:rPr>
              <a:t> </a:t>
            </a:r>
            <a:r>
              <a:rPr lang="de-DE" sz="1050" dirty="0" err="1">
                <a:solidFill>
                  <a:schemeClr val="dk2"/>
                </a:solidFill>
              </a:rPr>
              <a:t>need</a:t>
            </a:r>
            <a:r>
              <a:rPr lang="de-DE" sz="1050" dirty="0">
                <a:solidFill>
                  <a:schemeClr val="dk2"/>
                </a:solidFill>
              </a:rPr>
              <a:t> </a:t>
            </a:r>
            <a:r>
              <a:rPr lang="de-DE" sz="1050" dirty="0" err="1">
                <a:solidFill>
                  <a:schemeClr val="dk2"/>
                </a:solidFill>
              </a:rPr>
              <a:t>to</a:t>
            </a:r>
            <a:r>
              <a:rPr lang="de-DE" sz="1050" dirty="0">
                <a:solidFill>
                  <a:schemeClr val="dk2"/>
                </a:solidFill>
              </a:rPr>
              <a:t> </a:t>
            </a:r>
            <a:r>
              <a:rPr lang="de-DE" sz="1050" dirty="0" err="1">
                <a:solidFill>
                  <a:schemeClr val="dk2"/>
                </a:solidFill>
              </a:rPr>
              <a:t>know</a:t>
            </a:r>
            <a:r>
              <a:rPr lang="de-DE" sz="1050" dirty="0">
                <a:solidFill>
                  <a:schemeClr val="dk2"/>
                </a:solidFill>
              </a:rPr>
              <a:t> </a:t>
            </a:r>
            <a:r>
              <a:rPr lang="de-DE" sz="1050" dirty="0" err="1">
                <a:solidFill>
                  <a:schemeClr val="dk2"/>
                </a:solidFill>
              </a:rPr>
              <a:t>from</a:t>
            </a:r>
            <a:r>
              <a:rPr lang="de-DE" sz="1050" dirty="0">
                <a:solidFill>
                  <a:schemeClr val="dk2"/>
                </a:solidFill>
              </a:rPr>
              <a:t> </a:t>
            </a:r>
            <a:r>
              <a:rPr lang="de-DE" sz="1050" dirty="0" err="1">
                <a:solidFill>
                  <a:schemeClr val="dk2"/>
                </a:solidFill>
              </a:rPr>
              <a:t>these</a:t>
            </a:r>
            <a:r>
              <a:rPr lang="de-DE" sz="1050" dirty="0">
                <a:solidFill>
                  <a:schemeClr val="dk2"/>
                </a:solidFill>
              </a:rPr>
              <a:t> </a:t>
            </a:r>
            <a:r>
              <a:rPr lang="de-DE" sz="1050" dirty="0" err="1">
                <a:solidFill>
                  <a:schemeClr val="dk2"/>
                </a:solidFill>
              </a:rPr>
              <a:t>contacts</a:t>
            </a:r>
            <a:r>
              <a:rPr lang="de-DE" sz="1050" dirty="0">
                <a:solidFill>
                  <a:schemeClr val="dk2"/>
                </a:solidFill>
              </a:rPr>
              <a:t>, </a:t>
            </a:r>
            <a:r>
              <a:rPr lang="de-DE" sz="1050" dirty="0" err="1">
                <a:solidFill>
                  <a:schemeClr val="dk2"/>
                </a:solidFill>
              </a:rPr>
              <a:t>how</a:t>
            </a:r>
            <a:r>
              <a:rPr lang="de-DE" sz="1050" dirty="0">
                <a:solidFill>
                  <a:schemeClr val="dk2"/>
                </a:solidFill>
              </a:rPr>
              <a:t> </a:t>
            </a:r>
            <a:r>
              <a:rPr lang="de-DE" sz="1050" dirty="0" err="1">
                <a:solidFill>
                  <a:schemeClr val="dk2"/>
                </a:solidFill>
              </a:rPr>
              <a:t>they</a:t>
            </a:r>
            <a:r>
              <a:rPr lang="de-DE" sz="1050" dirty="0">
                <a:solidFill>
                  <a:schemeClr val="dk2"/>
                </a:solidFill>
              </a:rPr>
              <a:t> </a:t>
            </a:r>
            <a:r>
              <a:rPr lang="de-DE" sz="1050" dirty="0" err="1">
                <a:solidFill>
                  <a:schemeClr val="dk2"/>
                </a:solidFill>
              </a:rPr>
              <a:t>could</a:t>
            </a:r>
            <a:r>
              <a:rPr lang="de-DE" sz="1050" dirty="0">
                <a:solidFill>
                  <a:schemeClr val="dk2"/>
                </a:solidFill>
              </a:rPr>
              <a:t> </a:t>
            </a:r>
            <a:r>
              <a:rPr lang="de-DE" sz="1050" dirty="0" err="1">
                <a:solidFill>
                  <a:schemeClr val="dk2"/>
                </a:solidFill>
              </a:rPr>
              <a:t>help</a:t>
            </a:r>
            <a:r>
              <a:rPr lang="de-DE" sz="1050" dirty="0">
                <a:solidFill>
                  <a:schemeClr val="dk2"/>
                </a:solidFill>
              </a:rPr>
              <a:t> </a:t>
            </a:r>
            <a:r>
              <a:rPr lang="de-DE" sz="1050" dirty="0" err="1">
                <a:solidFill>
                  <a:schemeClr val="dk2"/>
                </a:solidFill>
              </a:rPr>
              <a:t>you</a:t>
            </a:r>
            <a:r>
              <a:rPr lang="de-DE" sz="1050" dirty="0">
                <a:solidFill>
                  <a:schemeClr val="dk2"/>
                </a:solidFill>
              </a:rPr>
              <a:t> and </a:t>
            </a:r>
            <a:r>
              <a:rPr lang="de-DE" sz="1050" dirty="0" err="1">
                <a:solidFill>
                  <a:schemeClr val="dk2"/>
                </a:solidFill>
              </a:rPr>
              <a:t>what</a:t>
            </a:r>
            <a:r>
              <a:rPr lang="de-DE" sz="1050" dirty="0">
                <a:solidFill>
                  <a:schemeClr val="dk2"/>
                </a:solidFill>
              </a:rPr>
              <a:t> </a:t>
            </a:r>
            <a:r>
              <a:rPr lang="de-DE" sz="1050" dirty="0" err="1">
                <a:solidFill>
                  <a:schemeClr val="dk2"/>
                </a:solidFill>
              </a:rPr>
              <a:t>you</a:t>
            </a:r>
            <a:r>
              <a:rPr lang="de-DE" sz="1050" dirty="0">
                <a:solidFill>
                  <a:schemeClr val="dk2"/>
                </a:solidFill>
              </a:rPr>
              <a:t> </a:t>
            </a:r>
            <a:r>
              <a:rPr lang="de-DE" sz="1050" dirty="0" err="1">
                <a:solidFill>
                  <a:schemeClr val="dk2"/>
                </a:solidFill>
              </a:rPr>
              <a:t>ask</a:t>
            </a:r>
            <a:r>
              <a:rPr lang="de-DE" sz="1050" dirty="0">
                <a:solidFill>
                  <a:schemeClr val="dk2"/>
                </a:solidFill>
              </a:rPr>
              <a:t> </a:t>
            </a:r>
            <a:r>
              <a:rPr lang="de-DE" sz="1050" dirty="0" err="1">
                <a:solidFill>
                  <a:schemeClr val="dk2"/>
                </a:solidFill>
              </a:rPr>
              <a:t>from</a:t>
            </a:r>
            <a:r>
              <a:rPr lang="de-DE" sz="1050" dirty="0">
                <a:solidFill>
                  <a:schemeClr val="dk2"/>
                </a:solidFill>
              </a:rPr>
              <a:t> </a:t>
            </a:r>
            <a:r>
              <a:rPr lang="de-DE" sz="1050" dirty="0" err="1">
                <a:solidFill>
                  <a:schemeClr val="dk2"/>
                </a:solidFill>
              </a:rPr>
              <a:t>them</a:t>
            </a:r>
            <a:r>
              <a:rPr lang="de-DE" sz="1050" dirty="0">
                <a:solidFill>
                  <a:schemeClr val="dk2"/>
                </a:solidFill>
              </a:rPr>
              <a:t>!</a:t>
            </a:r>
          </a:p>
          <a:p>
            <a:endParaRPr lang="en-DE" sz="105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96B37BC-9458-6F99-1012-4DF86B3F5F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400" dirty="0"/>
              <a:t>Key </a:t>
            </a:r>
            <a:r>
              <a:rPr lang="de-DE" sz="2400" dirty="0" err="1"/>
              <a:t>milestones</a:t>
            </a:r>
            <a:r>
              <a:rPr lang="de-DE" sz="2400" dirty="0"/>
              <a:t> and due </a:t>
            </a:r>
            <a:r>
              <a:rPr lang="de-DE" sz="2400" dirty="0" err="1"/>
              <a:t>dates</a:t>
            </a:r>
            <a:endParaRPr lang="en-DE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41"/>
          <p:cNvSpPr/>
          <p:nvPr/>
        </p:nvSpPr>
        <p:spPr>
          <a:xfrm>
            <a:off x="25" y="0"/>
            <a:ext cx="9144000" cy="5143500"/>
          </a:xfrm>
          <a:prstGeom prst="rect">
            <a:avLst/>
          </a:prstGeom>
          <a:solidFill>
            <a:schemeClr val="accent2">
              <a:alpha val="4196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265;p40">
            <a:extLst>
              <a:ext uri="{FF2B5EF4-FFF2-40B4-BE49-F238E27FC236}">
                <a16:creationId xmlns:a16="http://schemas.microsoft.com/office/drawing/2014/main" id="{C984B0C8-A37B-0487-4699-AEA8B97D551A}"/>
              </a:ext>
            </a:extLst>
          </p:cNvPr>
          <p:cNvSpPr/>
          <p:nvPr/>
        </p:nvSpPr>
        <p:spPr>
          <a:xfrm>
            <a:off x="1946829" y="1844979"/>
            <a:ext cx="5479800" cy="993000"/>
          </a:xfrm>
          <a:prstGeom prst="round2DiagRect">
            <a:avLst>
              <a:gd name="adj1" fmla="val 16667"/>
              <a:gd name="adj2" fmla="val 0"/>
            </a:avLst>
          </a:prstGeom>
          <a:solidFill>
            <a:schemeClr val="accent1">
              <a:alpha val="72940"/>
            </a:schemeClr>
          </a:solidFill>
          <a:ln>
            <a:noFill/>
          </a:ln>
        </p:spPr>
        <p:txBody>
          <a:bodyPr spcFirstLastPara="1" wrap="square" lIns="72000" tIns="36000" rIns="72000" bIns="360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-DE" sz="1700">
                <a:solidFill>
                  <a:schemeClr val="lt1"/>
                </a:solidFill>
              </a:rPr>
              <a:t>Which questions do you have for this week?</a:t>
            </a:r>
            <a:endParaRPr sz="1700">
              <a:solidFill>
                <a:schemeClr val="lt1"/>
              </a:solidFill>
            </a:endParaRPr>
          </a:p>
        </p:txBody>
      </p:sp>
      <p:sp>
        <p:nvSpPr>
          <p:cNvPr id="5" name="Google Shape;264;p40">
            <a:extLst>
              <a:ext uri="{FF2B5EF4-FFF2-40B4-BE49-F238E27FC236}">
                <a16:creationId xmlns:a16="http://schemas.microsoft.com/office/drawing/2014/main" id="{0F1FD8A5-FC12-1539-AB75-05DB9FE4DC4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065779" y="1207741"/>
            <a:ext cx="5241900" cy="571725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68550" tIns="68550" rIns="68550" bIns="6855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de-DE" sz="2800" dirty="0">
                <a:solidFill>
                  <a:schemeClr val="lt1"/>
                </a:solidFill>
              </a:rPr>
              <a:t> Check-in</a:t>
            </a:r>
            <a:endParaRPr sz="2800" dirty="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" name="Google Shape;359;p50"/>
          <p:cNvPicPr preferRelativeResize="0"/>
          <p:nvPr/>
        </p:nvPicPr>
        <p:blipFill rotWithShape="1">
          <a:blip r:embed="rId3">
            <a:alphaModFix/>
          </a:blip>
          <a:srcRect t="36664" b="21162"/>
          <a:stretch/>
        </p:blipFill>
        <p:spPr>
          <a:xfrm>
            <a:off x="-25" y="0"/>
            <a:ext cx="9144000" cy="5143502"/>
          </a:xfrm>
          <a:prstGeom prst="rect">
            <a:avLst/>
          </a:prstGeom>
          <a:noFill/>
          <a:ln>
            <a:noFill/>
          </a:ln>
        </p:spPr>
      </p:pic>
      <p:sp>
        <p:nvSpPr>
          <p:cNvPr id="360" name="Google Shape;360;p50"/>
          <p:cNvSpPr/>
          <p:nvPr/>
        </p:nvSpPr>
        <p:spPr>
          <a:xfrm>
            <a:off x="-25" y="-25"/>
            <a:ext cx="9144000" cy="5143500"/>
          </a:xfrm>
          <a:prstGeom prst="rect">
            <a:avLst/>
          </a:prstGeom>
          <a:solidFill>
            <a:srgbClr val="E9ABBF">
              <a:alpha val="557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1" name="Google Shape;361;p50"/>
          <p:cNvSpPr txBox="1"/>
          <p:nvPr/>
        </p:nvSpPr>
        <p:spPr>
          <a:xfrm>
            <a:off x="2927859" y="1424380"/>
            <a:ext cx="3409200" cy="229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lang="de-DE" sz="2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What was your key takeaway this week?</a:t>
            </a:r>
            <a:endParaRPr sz="26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2" name="Google Shape;362;p50"/>
          <p:cNvSpPr txBox="1"/>
          <p:nvPr/>
        </p:nvSpPr>
        <p:spPr>
          <a:xfrm>
            <a:off x="3239213" y="1698288"/>
            <a:ext cx="2665500" cy="55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de-DE" sz="32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Check-out </a:t>
            </a:r>
            <a:endParaRPr sz="3200" b="1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51"/>
          <p:cNvSpPr txBox="1"/>
          <p:nvPr/>
        </p:nvSpPr>
        <p:spPr>
          <a:xfrm>
            <a:off x="233497" y="-201601"/>
            <a:ext cx="1923000" cy="255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de-DE" sz="16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5′</a:t>
            </a:r>
            <a:endParaRPr sz="1600" b="1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de-DE" sz="24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Please fill in your feedback form </a:t>
            </a:r>
            <a:r>
              <a:rPr lang="de-DE" sz="2400" b="1" i="0" u="sng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now</a:t>
            </a:r>
            <a:r>
              <a:rPr lang="de-DE" sz="24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2400" b="1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9" name="Google Shape;369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398391">
            <a:off x="4049570" y="483002"/>
            <a:ext cx="3540259" cy="5491021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370" name="Google Shape;370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19473">
            <a:off x="3834269" y="195827"/>
            <a:ext cx="3540258" cy="549102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52"/>
          <p:cNvSpPr txBox="1">
            <a:spLocks noGrp="1"/>
          </p:cNvSpPr>
          <p:nvPr>
            <p:ph type="title"/>
          </p:nvPr>
        </p:nvSpPr>
        <p:spPr>
          <a:xfrm>
            <a:off x="1264476" y="2816084"/>
            <a:ext cx="6676200" cy="62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de-DE" dirty="0"/>
              <a:t>BYE BYE &amp; SEE YOU</a:t>
            </a:r>
            <a:endParaRPr dirty="0"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de-DE" dirty="0"/>
              <a:t>NEXT WEEK!</a:t>
            </a:r>
            <a:endParaRPr dirty="0"/>
          </a:p>
        </p:txBody>
      </p:sp>
      <p:sp>
        <p:nvSpPr>
          <p:cNvPr id="377" name="Google Shape;377;p52"/>
          <p:cNvSpPr txBox="1"/>
          <p:nvPr/>
        </p:nvSpPr>
        <p:spPr>
          <a:xfrm>
            <a:off x="3168576" y="3641624"/>
            <a:ext cx="28680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de-DE"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Innosuisse Start-up Training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8" name="Google Shape;378;p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59333" y="878913"/>
            <a:ext cx="1225329" cy="12253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Google Shape;271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2723"/>
            <a:ext cx="9144001" cy="5148943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Google Shape;272;p4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2">
              <a:alpha val="4196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3" name="Google Shape;273;p41"/>
          <p:cNvSpPr txBox="1">
            <a:spLocks noGrp="1"/>
          </p:cNvSpPr>
          <p:nvPr>
            <p:ph type="title"/>
          </p:nvPr>
        </p:nvSpPr>
        <p:spPr>
          <a:xfrm>
            <a:off x="2138672" y="962067"/>
            <a:ext cx="5096100" cy="993000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68550" tIns="68550" rIns="68550" bIns="6855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de-DE" sz="2800" dirty="0">
                <a:solidFill>
                  <a:schemeClr val="lt1"/>
                </a:solidFill>
              </a:rPr>
              <a:t>Who will bring </a:t>
            </a:r>
            <a:r>
              <a:rPr lang="de-DE" sz="2800" dirty="0" err="1">
                <a:solidFill>
                  <a:schemeClr val="lt1"/>
                </a:solidFill>
              </a:rPr>
              <a:t>some</a:t>
            </a:r>
            <a:r>
              <a:rPr lang="de-DE" sz="2800" dirty="0">
                <a:solidFill>
                  <a:schemeClr val="lt1"/>
                </a:solidFill>
              </a:rPr>
              <a:t> </a:t>
            </a:r>
            <a:r>
              <a:rPr lang="de-DE" sz="2800" dirty="0" err="1">
                <a:solidFill>
                  <a:schemeClr val="lt1"/>
                </a:solidFill>
              </a:rPr>
              <a:t>snacks</a:t>
            </a:r>
            <a:r>
              <a:rPr lang="de-DE" sz="2800" dirty="0">
                <a:solidFill>
                  <a:schemeClr val="lt1"/>
                </a:solidFill>
              </a:rPr>
              <a:t> and </a:t>
            </a:r>
            <a:r>
              <a:rPr lang="de-DE" sz="2800" dirty="0" err="1">
                <a:solidFill>
                  <a:schemeClr val="lt1"/>
                </a:solidFill>
              </a:rPr>
              <a:t>drinks</a:t>
            </a:r>
            <a:r>
              <a:rPr lang="de-DE" sz="2800" dirty="0">
                <a:solidFill>
                  <a:schemeClr val="lt1"/>
                </a:solidFill>
              </a:rPr>
              <a:t> </a:t>
            </a:r>
            <a:r>
              <a:rPr lang="de-DE" sz="2800" dirty="0" err="1">
                <a:solidFill>
                  <a:schemeClr val="lt1"/>
                </a:solidFill>
              </a:rPr>
              <a:t>next</a:t>
            </a:r>
            <a:r>
              <a:rPr lang="de-DE" sz="2800" dirty="0">
                <a:solidFill>
                  <a:schemeClr val="lt1"/>
                </a:solidFill>
              </a:rPr>
              <a:t> </a:t>
            </a:r>
            <a:r>
              <a:rPr lang="de-DE" sz="2800" dirty="0" err="1">
                <a:solidFill>
                  <a:schemeClr val="lt1"/>
                </a:solidFill>
              </a:rPr>
              <a:t>week</a:t>
            </a:r>
            <a:r>
              <a:rPr lang="de-DE" sz="2800" dirty="0">
                <a:solidFill>
                  <a:schemeClr val="lt1"/>
                </a:solidFill>
              </a:rPr>
              <a:t>? </a:t>
            </a:r>
            <a:endParaRPr sz="2800" dirty="0">
              <a:solidFill>
                <a:schemeClr val="lt1"/>
              </a:solidFill>
            </a:endParaRPr>
          </a:p>
        </p:txBody>
      </p:sp>
      <p:sp>
        <p:nvSpPr>
          <p:cNvPr id="274" name="Google Shape;274;p41"/>
          <p:cNvSpPr/>
          <p:nvPr/>
        </p:nvSpPr>
        <p:spPr>
          <a:xfrm>
            <a:off x="2776335" y="1958637"/>
            <a:ext cx="3591329" cy="1916994"/>
          </a:xfrm>
          <a:prstGeom prst="round2DiagRect">
            <a:avLst>
              <a:gd name="adj1" fmla="val 16667"/>
              <a:gd name="adj2" fmla="val 0"/>
            </a:avLst>
          </a:prstGeom>
          <a:solidFill>
            <a:schemeClr val="accent1">
              <a:alpha val="72940"/>
            </a:schemeClr>
          </a:solidFill>
          <a:ln>
            <a:noFill/>
          </a:ln>
        </p:spPr>
        <p:txBody>
          <a:bodyPr spcFirstLastPara="1" wrap="square" lIns="72000" tIns="36000" rIns="72000" bIns="360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de-DE" sz="1800">
                <a:solidFill>
                  <a:schemeClr val="lt1"/>
                </a:solidFill>
              </a:rPr>
              <a:t>Your team gets </a:t>
            </a:r>
            <a:r>
              <a:rPr lang="de-DE" sz="1800" b="1">
                <a:solidFill>
                  <a:schemeClr val="lt1"/>
                </a:solidFill>
              </a:rPr>
              <a:t>50 CHF for shopping. ➜ </a:t>
            </a:r>
            <a:r>
              <a:rPr lang="de-DE" sz="1800" b="1" u="sng">
                <a:solidFill>
                  <a:schemeClr val="lt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sign in here</a:t>
            </a:r>
            <a:r>
              <a:rPr lang="de-DE" sz="1800" b="1">
                <a:solidFill>
                  <a:schemeClr val="lt1"/>
                </a:solidFill>
              </a:rPr>
              <a:t> </a:t>
            </a:r>
            <a:r>
              <a:rPr lang="de-DE" sz="1800">
                <a:solidFill>
                  <a:schemeClr val="lt1"/>
                </a:solidFill>
              </a:rPr>
              <a:t>(just one person)</a:t>
            </a:r>
            <a:endParaRPr sz="17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Google Shape;280;p42"/>
          <p:cNvPicPr preferRelativeResize="0"/>
          <p:nvPr/>
        </p:nvPicPr>
        <p:blipFill rotWithShape="1">
          <a:blip r:embed="rId3">
            <a:alphaModFix/>
          </a:blip>
          <a:srcRect t="15805"/>
          <a:stretch/>
        </p:blipFill>
        <p:spPr>
          <a:xfrm>
            <a:off x="188098" y="999243"/>
            <a:ext cx="8786220" cy="398774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FE6FB5C-B0B7-0E56-92A1-D1422F00D5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Course Overview Business Concept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00C0965-E115-2878-D509-A3E51929F8DA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r>
              <a:rPr lang="en-DE" dirty="0"/>
              <a:t>Module 2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44"/>
          <p:cNvSpPr txBox="1">
            <a:spLocks noGrp="1"/>
          </p:cNvSpPr>
          <p:nvPr>
            <p:ph type="title"/>
          </p:nvPr>
        </p:nvSpPr>
        <p:spPr>
          <a:xfrm>
            <a:off x="101393" y="176971"/>
            <a:ext cx="5241900" cy="38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72000" rIns="72000" bIns="720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-DE"/>
              <a:t>Week 10: How to gain resilience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291" name="Google Shape;291;p44"/>
          <p:cNvSpPr txBox="1">
            <a:spLocks noGrp="1"/>
          </p:cNvSpPr>
          <p:nvPr>
            <p:ph type="title" idx="2"/>
          </p:nvPr>
        </p:nvSpPr>
        <p:spPr>
          <a:xfrm>
            <a:off x="101394" y="540000"/>
            <a:ext cx="5241900" cy="21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72000" rIns="72000" bIns="72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3642"/>
              </a:buClr>
              <a:buSzPts val="1800"/>
              <a:buNone/>
            </a:pPr>
            <a:r>
              <a:rPr lang="de-DE" sz="1500" dirty="0">
                <a:solidFill>
                  <a:schemeClr val="lt1"/>
                </a:solidFill>
              </a:rPr>
              <a:t>Agenda</a:t>
            </a:r>
            <a:endParaRPr dirty="0"/>
          </a:p>
        </p:txBody>
      </p:sp>
      <p:sp>
        <p:nvSpPr>
          <p:cNvPr id="292" name="Google Shape;292;p44"/>
          <p:cNvSpPr/>
          <p:nvPr/>
        </p:nvSpPr>
        <p:spPr>
          <a:xfrm>
            <a:off x="3923723" y="1793903"/>
            <a:ext cx="4155600" cy="3801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-DE" sz="1500" b="1" dirty="0">
                <a:solidFill>
                  <a:schemeClr val="dk2"/>
                </a:solidFill>
              </a:rPr>
              <a:t>Guest Entrepreneur </a:t>
            </a:r>
            <a:r>
              <a:rPr lang="de-DE" sz="1500" b="1" dirty="0" err="1">
                <a:solidFill>
                  <a:schemeClr val="dk2"/>
                </a:solidFill>
              </a:rPr>
              <a:t>or</a:t>
            </a:r>
            <a:r>
              <a:rPr lang="de-DE" sz="1500" b="1" dirty="0">
                <a:solidFill>
                  <a:schemeClr val="dk2"/>
                </a:solidFill>
              </a:rPr>
              <a:t> Case Studies/</a:t>
            </a:r>
            <a:r>
              <a:rPr lang="de-DE" sz="1500" b="1" dirty="0" err="1">
                <a:solidFill>
                  <a:schemeClr val="dk2"/>
                </a:solidFill>
              </a:rPr>
              <a:t>Examples</a:t>
            </a:r>
            <a:r>
              <a:rPr lang="de-DE" sz="1500" b="1" dirty="0">
                <a:solidFill>
                  <a:schemeClr val="dk2"/>
                </a:solidFill>
              </a:rPr>
              <a:t> </a:t>
            </a:r>
            <a:r>
              <a:rPr lang="de-DE" sz="1500" b="1" dirty="0" err="1">
                <a:solidFill>
                  <a:schemeClr val="dk2"/>
                </a:solidFill>
              </a:rPr>
              <a:t>by</a:t>
            </a:r>
            <a:r>
              <a:rPr lang="de-DE" sz="1500" b="1" dirty="0">
                <a:solidFill>
                  <a:schemeClr val="dk2"/>
                </a:solidFill>
              </a:rPr>
              <a:t> Trainer </a:t>
            </a:r>
            <a:r>
              <a:rPr lang="de-DE" sz="1500" dirty="0">
                <a:solidFill>
                  <a:schemeClr val="bg1"/>
                </a:solidFill>
              </a:rPr>
              <a:t>(30 Min)</a:t>
            </a:r>
            <a:endParaRPr sz="1500" dirty="0">
              <a:solidFill>
                <a:schemeClr val="bg1"/>
              </a:solidFill>
            </a:endParaRPr>
          </a:p>
        </p:txBody>
      </p:sp>
      <p:sp>
        <p:nvSpPr>
          <p:cNvPr id="293" name="Google Shape;293;p44"/>
          <p:cNvSpPr/>
          <p:nvPr/>
        </p:nvSpPr>
        <p:spPr>
          <a:xfrm>
            <a:off x="3923723" y="2256538"/>
            <a:ext cx="4374300" cy="3801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-DE" sz="1500" b="1" dirty="0">
                <a:solidFill>
                  <a:schemeClr val="dk2"/>
                </a:solidFill>
              </a:rPr>
              <a:t>Self-</a:t>
            </a:r>
            <a:r>
              <a:rPr lang="de-DE" sz="1500" b="1" dirty="0" err="1">
                <a:solidFill>
                  <a:schemeClr val="dk2"/>
                </a:solidFill>
              </a:rPr>
              <a:t>Reflection</a:t>
            </a:r>
            <a:r>
              <a:rPr lang="de-DE" sz="1500" b="1" dirty="0">
                <a:solidFill>
                  <a:schemeClr val="dk2"/>
                </a:solidFill>
              </a:rPr>
              <a:t> </a:t>
            </a:r>
            <a:r>
              <a:rPr lang="de-DE" sz="1500" dirty="0">
                <a:solidFill>
                  <a:schemeClr val="bg1"/>
                </a:solidFill>
              </a:rPr>
              <a:t>(15 Min) </a:t>
            </a:r>
            <a:endParaRPr sz="1500" dirty="0">
              <a:solidFill>
                <a:schemeClr val="bg1"/>
              </a:solidFill>
            </a:endParaRPr>
          </a:p>
        </p:txBody>
      </p:sp>
      <p:sp>
        <p:nvSpPr>
          <p:cNvPr id="294" name="Google Shape;294;p44"/>
          <p:cNvSpPr/>
          <p:nvPr/>
        </p:nvSpPr>
        <p:spPr>
          <a:xfrm>
            <a:off x="3923723" y="2642361"/>
            <a:ext cx="4374300" cy="3801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-DE" sz="1500" b="1" dirty="0">
                <a:solidFill>
                  <a:schemeClr val="dk2"/>
                </a:solidFill>
              </a:rPr>
              <a:t>BREAK </a:t>
            </a:r>
            <a:r>
              <a:rPr lang="de-DE" sz="1500" dirty="0">
                <a:solidFill>
                  <a:schemeClr val="bg1"/>
                </a:solidFill>
              </a:rPr>
              <a:t>(15 Min)</a:t>
            </a:r>
            <a:endParaRPr sz="1500" dirty="0">
              <a:solidFill>
                <a:schemeClr val="bg1"/>
              </a:solidFill>
            </a:endParaRPr>
          </a:p>
        </p:txBody>
      </p:sp>
      <p:sp>
        <p:nvSpPr>
          <p:cNvPr id="295" name="Google Shape;295;p44"/>
          <p:cNvSpPr/>
          <p:nvPr/>
        </p:nvSpPr>
        <p:spPr>
          <a:xfrm>
            <a:off x="3923723" y="1318900"/>
            <a:ext cx="4881686" cy="3792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-DE" sz="1500" b="1" dirty="0" err="1">
                <a:solidFill>
                  <a:schemeClr val="dk2"/>
                </a:solidFill>
              </a:rPr>
              <a:t>Introduction</a:t>
            </a:r>
            <a:r>
              <a:rPr lang="de-DE" sz="1500" b="1" dirty="0">
                <a:solidFill>
                  <a:schemeClr val="dk2"/>
                </a:solidFill>
              </a:rPr>
              <a:t> &amp; Base </a:t>
            </a:r>
            <a:r>
              <a:rPr lang="de-DE" sz="1500" b="1" dirty="0" err="1">
                <a:solidFill>
                  <a:schemeClr val="dk2"/>
                </a:solidFill>
              </a:rPr>
              <a:t>of</a:t>
            </a:r>
            <a:r>
              <a:rPr lang="de-DE" sz="1500" b="1" dirty="0">
                <a:solidFill>
                  <a:schemeClr val="dk2"/>
                </a:solidFill>
              </a:rPr>
              <a:t> </a:t>
            </a:r>
            <a:r>
              <a:rPr lang="de-DE" sz="1500" b="1" dirty="0" err="1">
                <a:solidFill>
                  <a:schemeClr val="dk2"/>
                </a:solidFill>
              </a:rPr>
              <a:t>Reslience</a:t>
            </a:r>
            <a:r>
              <a:rPr lang="de-DE" sz="1500" b="1" dirty="0">
                <a:solidFill>
                  <a:schemeClr val="dk2"/>
                </a:solidFill>
              </a:rPr>
              <a:t> </a:t>
            </a:r>
            <a:r>
              <a:rPr lang="de-DE" sz="1500" dirty="0">
                <a:solidFill>
                  <a:schemeClr val="bg1"/>
                </a:solidFill>
              </a:rPr>
              <a:t>(30 Min)</a:t>
            </a:r>
            <a:endParaRPr sz="1500" dirty="0">
              <a:solidFill>
                <a:schemeClr val="bg1"/>
              </a:solidFill>
            </a:endParaRPr>
          </a:p>
        </p:txBody>
      </p:sp>
      <p:sp>
        <p:nvSpPr>
          <p:cNvPr id="296" name="Google Shape;296;p44"/>
          <p:cNvSpPr/>
          <p:nvPr/>
        </p:nvSpPr>
        <p:spPr>
          <a:xfrm>
            <a:off x="3923723" y="3520519"/>
            <a:ext cx="5383730" cy="3801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-DE" sz="1500" b="1" dirty="0">
                <a:solidFill>
                  <a:schemeClr val="dk2"/>
                </a:solidFill>
              </a:rPr>
              <a:t>Self Leadership </a:t>
            </a:r>
            <a:r>
              <a:rPr lang="de-DE" sz="1500" b="1" dirty="0" err="1">
                <a:solidFill>
                  <a:schemeClr val="dk2"/>
                </a:solidFill>
              </a:rPr>
              <a:t>Questionnaire</a:t>
            </a:r>
            <a:r>
              <a:rPr lang="de-DE" sz="1500" b="1" dirty="0">
                <a:solidFill>
                  <a:schemeClr val="dk2"/>
                </a:solidFill>
              </a:rPr>
              <a:t> &amp; </a:t>
            </a:r>
            <a:r>
              <a:rPr lang="de-DE" sz="1500" b="1" dirty="0" err="1">
                <a:solidFill>
                  <a:schemeClr val="dk2"/>
                </a:solidFill>
              </a:rPr>
              <a:t>other</a:t>
            </a:r>
            <a:r>
              <a:rPr lang="de-DE" sz="1500" b="1" dirty="0">
                <a:solidFill>
                  <a:schemeClr val="dk2"/>
                </a:solidFill>
              </a:rPr>
              <a:t> Tools </a:t>
            </a:r>
            <a:r>
              <a:rPr lang="de-DE" sz="1500" dirty="0">
                <a:solidFill>
                  <a:schemeClr val="bg1"/>
                </a:solidFill>
              </a:rPr>
              <a:t>(45 Min)</a:t>
            </a:r>
            <a:endParaRPr sz="1500" dirty="0">
              <a:solidFill>
                <a:schemeClr val="bg1"/>
              </a:solidFill>
            </a:endParaRPr>
          </a:p>
        </p:txBody>
      </p:sp>
      <p:sp>
        <p:nvSpPr>
          <p:cNvPr id="297" name="Google Shape;297;p44"/>
          <p:cNvSpPr/>
          <p:nvPr/>
        </p:nvSpPr>
        <p:spPr>
          <a:xfrm>
            <a:off x="3923723" y="3094464"/>
            <a:ext cx="5004129" cy="3801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-DE" sz="1500" b="1" dirty="0">
                <a:solidFill>
                  <a:schemeClr val="dk2"/>
                </a:solidFill>
              </a:rPr>
              <a:t>GROW Model and Team </a:t>
            </a:r>
            <a:r>
              <a:rPr lang="de-DE" sz="1500" b="1" dirty="0" err="1">
                <a:solidFill>
                  <a:schemeClr val="dk2"/>
                </a:solidFill>
              </a:rPr>
              <a:t>Discussion</a:t>
            </a:r>
            <a:r>
              <a:rPr lang="de-DE" sz="1500" b="1" dirty="0">
                <a:solidFill>
                  <a:schemeClr val="dk2"/>
                </a:solidFill>
              </a:rPr>
              <a:t> </a:t>
            </a:r>
            <a:r>
              <a:rPr lang="de-DE" sz="1500" dirty="0">
                <a:solidFill>
                  <a:schemeClr val="bg1"/>
                </a:solidFill>
              </a:rPr>
              <a:t>(60 Min) </a:t>
            </a:r>
            <a:endParaRPr sz="1500" dirty="0">
              <a:solidFill>
                <a:schemeClr val="bg1"/>
              </a:solidFill>
            </a:endParaRPr>
          </a:p>
        </p:txBody>
      </p:sp>
      <p:sp>
        <p:nvSpPr>
          <p:cNvPr id="298" name="Google Shape;298;p44"/>
          <p:cNvSpPr/>
          <p:nvPr/>
        </p:nvSpPr>
        <p:spPr>
          <a:xfrm>
            <a:off x="2286145" y="1321420"/>
            <a:ext cx="1350900" cy="3801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66A2"/>
              </a:buClr>
              <a:buSzPts val="1400"/>
              <a:buFont typeface="Arial"/>
              <a:buNone/>
            </a:pPr>
            <a:r>
              <a:rPr lang="de-DE" sz="1600" b="0" i="0" u="none" strike="noStrike" cap="none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Part 1</a:t>
            </a:r>
            <a:endParaRPr sz="1600" b="0" i="0" u="none" strike="noStrike" cap="none"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9" name="Google Shape;299;p44"/>
          <p:cNvSpPr/>
          <p:nvPr/>
        </p:nvSpPr>
        <p:spPr>
          <a:xfrm>
            <a:off x="3550" y="1251325"/>
            <a:ext cx="9143674" cy="51145"/>
          </a:xfrm>
          <a:custGeom>
            <a:avLst/>
            <a:gdLst/>
            <a:ahLst/>
            <a:cxnLst/>
            <a:rect l="l" t="t" r="r" b="b"/>
            <a:pathLst>
              <a:path w="6773092" h="296490" extrusionOk="0">
                <a:moveTo>
                  <a:pt x="0" y="196043"/>
                </a:moveTo>
                <a:cubicBezTo>
                  <a:pt x="515439" y="258091"/>
                  <a:pt x="1030878" y="320140"/>
                  <a:pt x="1698172" y="287483"/>
                </a:cubicBezTo>
                <a:cubicBezTo>
                  <a:pt x="2365466" y="254826"/>
                  <a:pt x="3252652" y="5544"/>
                  <a:pt x="4003766" y="101"/>
                </a:cubicBezTo>
                <a:cubicBezTo>
                  <a:pt x="4754880" y="-5342"/>
                  <a:pt x="5743303" y="209106"/>
                  <a:pt x="6204857" y="254826"/>
                </a:cubicBezTo>
                <a:cubicBezTo>
                  <a:pt x="6666411" y="300546"/>
                  <a:pt x="6719751" y="287483"/>
                  <a:pt x="6773092" y="274421"/>
                </a:cubicBezTo>
              </a:path>
            </a:pathLst>
          </a:custGeom>
          <a:noFill/>
          <a:ln w="31750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0" name="Google Shape;300;p44"/>
          <p:cNvSpPr/>
          <p:nvPr/>
        </p:nvSpPr>
        <p:spPr>
          <a:xfrm rot="10800000">
            <a:off x="3876" y="1696306"/>
            <a:ext cx="9143674" cy="51145"/>
          </a:xfrm>
          <a:custGeom>
            <a:avLst/>
            <a:gdLst/>
            <a:ahLst/>
            <a:cxnLst/>
            <a:rect l="l" t="t" r="r" b="b"/>
            <a:pathLst>
              <a:path w="6773092" h="296490" extrusionOk="0">
                <a:moveTo>
                  <a:pt x="0" y="196043"/>
                </a:moveTo>
                <a:cubicBezTo>
                  <a:pt x="515439" y="258091"/>
                  <a:pt x="1030878" y="320140"/>
                  <a:pt x="1698172" y="287483"/>
                </a:cubicBezTo>
                <a:cubicBezTo>
                  <a:pt x="2365466" y="254826"/>
                  <a:pt x="3252652" y="5544"/>
                  <a:pt x="4003766" y="101"/>
                </a:cubicBezTo>
                <a:cubicBezTo>
                  <a:pt x="4754880" y="-5342"/>
                  <a:pt x="5743303" y="209106"/>
                  <a:pt x="6204857" y="254826"/>
                </a:cubicBezTo>
                <a:cubicBezTo>
                  <a:pt x="6666411" y="300546"/>
                  <a:pt x="6719751" y="287483"/>
                  <a:pt x="6773092" y="274421"/>
                </a:cubicBezTo>
              </a:path>
            </a:pathLst>
          </a:custGeom>
          <a:noFill/>
          <a:ln w="31750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1" name="Google Shape;301;p44"/>
          <p:cNvSpPr/>
          <p:nvPr/>
        </p:nvSpPr>
        <p:spPr>
          <a:xfrm>
            <a:off x="3550" y="2207193"/>
            <a:ext cx="9143674" cy="51145"/>
          </a:xfrm>
          <a:custGeom>
            <a:avLst/>
            <a:gdLst/>
            <a:ahLst/>
            <a:cxnLst/>
            <a:rect l="l" t="t" r="r" b="b"/>
            <a:pathLst>
              <a:path w="6773092" h="296490" extrusionOk="0">
                <a:moveTo>
                  <a:pt x="0" y="196043"/>
                </a:moveTo>
                <a:cubicBezTo>
                  <a:pt x="515439" y="258091"/>
                  <a:pt x="1030878" y="320140"/>
                  <a:pt x="1698172" y="287483"/>
                </a:cubicBezTo>
                <a:cubicBezTo>
                  <a:pt x="2365466" y="254826"/>
                  <a:pt x="3252652" y="5544"/>
                  <a:pt x="4003766" y="101"/>
                </a:cubicBezTo>
                <a:cubicBezTo>
                  <a:pt x="4754880" y="-5342"/>
                  <a:pt x="5743303" y="209106"/>
                  <a:pt x="6204857" y="254826"/>
                </a:cubicBezTo>
                <a:cubicBezTo>
                  <a:pt x="6666411" y="300546"/>
                  <a:pt x="6719751" y="287483"/>
                  <a:pt x="6773092" y="274421"/>
                </a:cubicBezTo>
              </a:path>
            </a:pathLst>
          </a:custGeom>
          <a:noFill/>
          <a:ln w="31750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" name="Google Shape;302;p44"/>
          <p:cNvSpPr/>
          <p:nvPr/>
        </p:nvSpPr>
        <p:spPr>
          <a:xfrm rot="10800000">
            <a:off x="3876" y="2621937"/>
            <a:ext cx="9143674" cy="51145"/>
          </a:xfrm>
          <a:custGeom>
            <a:avLst/>
            <a:gdLst/>
            <a:ahLst/>
            <a:cxnLst/>
            <a:rect l="l" t="t" r="r" b="b"/>
            <a:pathLst>
              <a:path w="6773092" h="296490" extrusionOk="0">
                <a:moveTo>
                  <a:pt x="0" y="196043"/>
                </a:moveTo>
                <a:cubicBezTo>
                  <a:pt x="515439" y="258091"/>
                  <a:pt x="1030878" y="320140"/>
                  <a:pt x="1698172" y="287483"/>
                </a:cubicBezTo>
                <a:cubicBezTo>
                  <a:pt x="2365466" y="254826"/>
                  <a:pt x="3252652" y="5544"/>
                  <a:pt x="4003766" y="101"/>
                </a:cubicBezTo>
                <a:cubicBezTo>
                  <a:pt x="4754880" y="-5342"/>
                  <a:pt x="5743303" y="209106"/>
                  <a:pt x="6204857" y="254826"/>
                </a:cubicBezTo>
                <a:cubicBezTo>
                  <a:pt x="6666411" y="300546"/>
                  <a:pt x="6719751" y="287483"/>
                  <a:pt x="6773092" y="274421"/>
                </a:cubicBezTo>
              </a:path>
            </a:pathLst>
          </a:custGeom>
          <a:noFill/>
          <a:ln w="31750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" name="Google Shape;303;p44"/>
          <p:cNvSpPr/>
          <p:nvPr/>
        </p:nvSpPr>
        <p:spPr>
          <a:xfrm>
            <a:off x="3550" y="3035963"/>
            <a:ext cx="9143674" cy="51145"/>
          </a:xfrm>
          <a:custGeom>
            <a:avLst/>
            <a:gdLst/>
            <a:ahLst/>
            <a:cxnLst/>
            <a:rect l="l" t="t" r="r" b="b"/>
            <a:pathLst>
              <a:path w="6773092" h="296490" extrusionOk="0">
                <a:moveTo>
                  <a:pt x="0" y="196043"/>
                </a:moveTo>
                <a:cubicBezTo>
                  <a:pt x="515439" y="258091"/>
                  <a:pt x="1030878" y="320140"/>
                  <a:pt x="1698172" y="287483"/>
                </a:cubicBezTo>
                <a:cubicBezTo>
                  <a:pt x="2365466" y="254826"/>
                  <a:pt x="3252652" y="5544"/>
                  <a:pt x="4003766" y="101"/>
                </a:cubicBezTo>
                <a:cubicBezTo>
                  <a:pt x="4754880" y="-5342"/>
                  <a:pt x="5743303" y="209106"/>
                  <a:pt x="6204857" y="254826"/>
                </a:cubicBezTo>
                <a:cubicBezTo>
                  <a:pt x="6666411" y="300546"/>
                  <a:pt x="6719751" y="287483"/>
                  <a:pt x="6773092" y="274421"/>
                </a:cubicBezTo>
              </a:path>
            </a:pathLst>
          </a:custGeom>
          <a:noFill/>
          <a:ln w="31750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Google Shape;304;p44"/>
          <p:cNvSpPr/>
          <p:nvPr/>
        </p:nvSpPr>
        <p:spPr>
          <a:xfrm rot="10800000">
            <a:off x="3876" y="3458265"/>
            <a:ext cx="9143674" cy="51145"/>
          </a:xfrm>
          <a:custGeom>
            <a:avLst/>
            <a:gdLst/>
            <a:ahLst/>
            <a:cxnLst/>
            <a:rect l="l" t="t" r="r" b="b"/>
            <a:pathLst>
              <a:path w="6773092" h="296490" extrusionOk="0">
                <a:moveTo>
                  <a:pt x="0" y="196043"/>
                </a:moveTo>
                <a:cubicBezTo>
                  <a:pt x="515439" y="258091"/>
                  <a:pt x="1030878" y="320140"/>
                  <a:pt x="1698172" y="287483"/>
                </a:cubicBezTo>
                <a:cubicBezTo>
                  <a:pt x="2365466" y="254826"/>
                  <a:pt x="3252652" y="5544"/>
                  <a:pt x="4003766" y="101"/>
                </a:cubicBezTo>
                <a:cubicBezTo>
                  <a:pt x="4754880" y="-5342"/>
                  <a:pt x="5743303" y="209106"/>
                  <a:pt x="6204857" y="254826"/>
                </a:cubicBezTo>
                <a:cubicBezTo>
                  <a:pt x="6666411" y="300546"/>
                  <a:pt x="6719751" y="287483"/>
                  <a:pt x="6773092" y="274421"/>
                </a:cubicBezTo>
              </a:path>
            </a:pathLst>
          </a:custGeom>
          <a:noFill/>
          <a:ln w="31750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" name="Google Shape;305;p44"/>
          <p:cNvSpPr/>
          <p:nvPr/>
        </p:nvSpPr>
        <p:spPr>
          <a:xfrm>
            <a:off x="3550" y="3907205"/>
            <a:ext cx="9143674" cy="51145"/>
          </a:xfrm>
          <a:custGeom>
            <a:avLst/>
            <a:gdLst/>
            <a:ahLst/>
            <a:cxnLst/>
            <a:rect l="l" t="t" r="r" b="b"/>
            <a:pathLst>
              <a:path w="6773092" h="296490" extrusionOk="0">
                <a:moveTo>
                  <a:pt x="0" y="196043"/>
                </a:moveTo>
                <a:cubicBezTo>
                  <a:pt x="515439" y="258091"/>
                  <a:pt x="1030878" y="320140"/>
                  <a:pt x="1698172" y="287483"/>
                </a:cubicBezTo>
                <a:cubicBezTo>
                  <a:pt x="2365466" y="254826"/>
                  <a:pt x="3252652" y="5544"/>
                  <a:pt x="4003766" y="101"/>
                </a:cubicBezTo>
                <a:cubicBezTo>
                  <a:pt x="4754880" y="-5342"/>
                  <a:pt x="5743303" y="209106"/>
                  <a:pt x="6204857" y="254826"/>
                </a:cubicBezTo>
                <a:cubicBezTo>
                  <a:pt x="6666411" y="300546"/>
                  <a:pt x="6719751" y="287483"/>
                  <a:pt x="6773092" y="274421"/>
                </a:cubicBezTo>
              </a:path>
            </a:pathLst>
          </a:custGeom>
          <a:noFill/>
          <a:ln w="31750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6" name="Google Shape;306;p44"/>
          <p:cNvSpPr/>
          <p:nvPr/>
        </p:nvSpPr>
        <p:spPr>
          <a:xfrm>
            <a:off x="2286145" y="1785364"/>
            <a:ext cx="1350900" cy="3801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66A2"/>
              </a:buClr>
              <a:buSzPts val="1400"/>
              <a:buFont typeface="Arial"/>
              <a:buNone/>
            </a:pPr>
            <a:r>
              <a:rPr lang="de-DE" sz="1600" b="0" i="0" u="none" strike="noStrike" cap="none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Part 2</a:t>
            </a:r>
            <a:endParaRPr sz="1600" b="0" i="0" u="none" strike="noStrike" cap="none"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" name="Google Shape;307;p44"/>
          <p:cNvSpPr/>
          <p:nvPr/>
        </p:nvSpPr>
        <p:spPr>
          <a:xfrm>
            <a:off x="2286145" y="2257853"/>
            <a:ext cx="1350900" cy="3801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66A2"/>
              </a:buClr>
              <a:buSzPts val="1400"/>
              <a:buFont typeface="Arial"/>
              <a:buNone/>
            </a:pPr>
            <a:r>
              <a:rPr lang="de-DE" sz="1600" b="0" i="0" u="none" strike="noStrike" cap="none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Part 3</a:t>
            </a:r>
            <a:endParaRPr sz="1600" b="0" i="0" u="none" strike="noStrike" cap="none"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8" name="Google Shape;308;p44"/>
          <p:cNvSpPr/>
          <p:nvPr/>
        </p:nvSpPr>
        <p:spPr>
          <a:xfrm>
            <a:off x="2286145" y="3099867"/>
            <a:ext cx="1350900" cy="3801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66A2"/>
              </a:buClr>
              <a:buSzPts val="1400"/>
              <a:buFont typeface="Arial"/>
              <a:buNone/>
            </a:pPr>
            <a:r>
              <a:rPr lang="de-DE" sz="1600" b="0" i="0" u="none" strike="noStrike" cap="none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Part 4</a:t>
            </a:r>
            <a:endParaRPr sz="1600" b="0" i="0" u="none" strike="noStrike" cap="none"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9" name="Google Shape;309;p44"/>
          <p:cNvSpPr/>
          <p:nvPr/>
        </p:nvSpPr>
        <p:spPr>
          <a:xfrm>
            <a:off x="2286145" y="3537825"/>
            <a:ext cx="1350900" cy="3801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66A2"/>
              </a:buClr>
              <a:buSzPts val="1400"/>
              <a:buFont typeface="Arial"/>
              <a:buNone/>
            </a:pPr>
            <a:r>
              <a:rPr lang="de-DE" sz="1600" b="0" i="0" u="none" strike="noStrike" cap="none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Part 5</a:t>
            </a:r>
            <a:endParaRPr sz="1600" b="0" i="0" u="none" strike="noStrike" cap="none"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0" name="Google Shape;310;p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44267" y="2731493"/>
            <a:ext cx="259825" cy="246056"/>
          </a:xfrm>
          <a:prstGeom prst="rect">
            <a:avLst/>
          </a:prstGeom>
          <a:noFill/>
          <a:ln>
            <a:noFill/>
          </a:ln>
        </p:spPr>
      </p:pic>
      <p:sp>
        <p:nvSpPr>
          <p:cNvPr id="312" name="Google Shape;312;p44"/>
          <p:cNvSpPr/>
          <p:nvPr/>
        </p:nvSpPr>
        <p:spPr>
          <a:xfrm>
            <a:off x="2286145" y="3962689"/>
            <a:ext cx="1350900" cy="3801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66A2"/>
              </a:buClr>
              <a:buSzPts val="1400"/>
              <a:buFont typeface="Arial"/>
              <a:buNone/>
            </a:pPr>
            <a:r>
              <a:rPr lang="de-DE" sz="1600" b="0" i="0" u="none" strike="noStrike" cap="none" dirty="0">
                <a:solidFill>
                  <a:schemeClr val="bg2"/>
                </a:solidFill>
                <a:latin typeface="Arial"/>
                <a:ea typeface="Arial"/>
                <a:cs typeface="Arial"/>
                <a:sym typeface="Arial"/>
              </a:rPr>
              <a:t>Part </a:t>
            </a:r>
            <a:r>
              <a:rPr lang="de-DE" sz="1600" dirty="0">
                <a:solidFill>
                  <a:schemeClr val="bg2"/>
                </a:solidFill>
              </a:rPr>
              <a:t>6</a:t>
            </a:r>
            <a:endParaRPr sz="1600" b="0" i="0" u="none" strike="noStrike" cap="none" dirty="0">
              <a:solidFill>
                <a:schemeClr val="bg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3" name="Google Shape;313;p44"/>
          <p:cNvSpPr/>
          <p:nvPr/>
        </p:nvSpPr>
        <p:spPr>
          <a:xfrm>
            <a:off x="3923723" y="3962883"/>
            <a:ext cx="4374300" cy="3801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-DE" sz="1500" b="1" dirty="0">
                <a:solidFill>
                  <a:schemeClr val="bg2"/>
                </a:solidFill>
              </a:rPr>
              <a:t>Wrap-Up </a:t>
            </a:r>
            <a:r>
              <a:rPr lang="de-DE" sz="1500" dirty="0">
                <a:solidFill>
                  <a:schemeClr val="bg1"/>
                </a:solidFill>
              </a:rPr>
              <a:t>(15 Min) </a:t>
            </a:r>
            <a:endParaRPr sz="1500" dirty="0">
              <a:solidFill>
                <a:schemeClr val="bg1"/>
              </a:solidFill>
            </a:endParaRPr>
          </a:p>
        </p:txBody>
      </p:sp>
      <p:pic>
        <p:nvPicPr>
          <p:cNvPr id="314" name="Google Shape;314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96800" y="3124875"/>
            <a:ext cx="295625" cy="295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14711" y="2310202"/>
            <a:ext cx="259825" cy="25984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4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96788" y="1351575"/>
            <a:ext cx="295625" cy="295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4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596796" y="1879903"/>
            <a:ext cx="295626" cy="2799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4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575544" y="3557014"/>
            <a:ext cx="338100" cy="338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1247719A-1118-80E7-63BC-3C29BF39C4C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547263" y="4075707"/>
            <a:ext cx="338100" cy="3381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45"/>
          <p:cNvSpPr/>
          <p:nvPr/>
        </p:nvSpPr>
        <p:spPr>
          <a:xfrm rot="-1825810">
            <a:off x="-867368" y="1768024"/>
            <a:ext cx="1502701" cy="934159"/>
          </a:xfrm>
          <a:prstGeom prst="rect">
            <a:avLst/>
          </a:prstGeom>
          <a:solidFill>
            <a:srgbClr val="FF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 err="1"/>
              <a:t>Replace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content</a:t>
            </a:r>
            <a:endParaRPr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B9DEDA-FEB6-52A0-C17A-04EB96F8C7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1201" y="844926"/>
            <a:ext cx="8588400" cy="3547800"/>
          </a:xfrm>
        </p:spPr>
        <p:txBody>
          <a:bodyPr/>
          <a:lstStyle/>
          <a:p>
            <a:r>
              <a:rPr lang="de-CH" sz="1100" dirty="0"/>
              <a:t>Grundgerüst </a:t>
            </a:r>
          </a:p>
          <a:p>
            <a:endParaRPr lang="de-CH" sz="11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sz="1100" dirty="0"/>
              <a:t>Aufgliederung – </a:t>
            </a:r>
            <a:r>
              <a:rPr lang="de-CH" sz="1100" dirty="0" err="1"/>
              <a:t>Pilars</a:t>
            </a:r>
            <a:r>
              <a:rPr lang="de-CH" sz="1100" dirty="0"/>
              <a:t> </a:t>
            </a:r>
            <a:r>
              <a:rPr lang="de-CH" sz="1100" dirty="0" err="1"/>
              <a:t>of</a:t>
            </a:r>
            <a:r>
              <a:rPr lang="de-CH" sz="1100" dirty="0"/>
              <a:t> </a:t>
            </a:r>
            <a:r>
              <a:rPr lang="de-CH" sz="1100" dirty="0" err="1"/>
              <a:t>Reslience</a:t>
            </a:r>
            <a:r>
              <a:rPr lang="de-CH" sz="1100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sz="1100" dirty="0"/>
              <a:t>(HPLP Beispiele)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sz="1100" dirty="0"/>
              <a:t>Warum brauche ich überhaupt </a:t>
            </a:r>
            <a:r>
              <a:rPr lang="de-CH" sz="1100" dirty="0" err="1"/>
              <a:t>Resilience</a:t>
            </a:r>
            <a:r>
              <a:rPr lang="de-CH" sz="1100" dirty="0"/>
              <a:t>, Mindset, Growth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sz="1100" dirty="0"/>
              <a:t>Guest Speaker halbe Stunde – wo musste ich stark sein und wie habe ich mein Team diesbezüglich gefördert. Oder Trainer kommt mit </a:t>
            </a:r>
            <a:r>
              <a:rPr lang="de-CH" sz="1100" dirty="0" err="1"/>
              <a:t>Examples</a:t>
            </a:r>
            <a:r>
              <a:rPr lang="de-CH" sz="11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CH" sz="11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sz="1100" dirty="0"/>
              <a:t>Für TN  - machte euch Notizen</a:t>
            </a:r>
            <a:r>
              <a:rPr lang="de-CH" sz="1100" b="1" dirty="0"/>
              <a:t>, wo seid ihr an Grenze gekommen und wie habt ihr euch geholfen,</a:t>
            </a:r>
            <a:r>
              <a:rPr lang="de-CH" sz="1100" dirty="0"/>
              <a:t> wo hast Du Leute hergeholt, </a:t>
            </a:r>
            <a:r>
              <a:rPr lang="de-CH" sz="1100" dirty="0" err="1"/>
              <a:t>Advisors</a:t>
            </a:r>
            <a:r>
              <a:rPr lang="de-CH" sz="1100" dirty="0"/>
              <a:t>, Boards, </a:t>
            </a:r>
            <a:r>
              <a:rPr lang="de-CH" sz="1100" dirty="0" err="1"/>
              <a:t>Innosuisse</a:t>
            </a:r>
            <a:r>
              <a:rPr lang="de-CH" sz="1100" dirty="0"/>
              <a:t> Special Coaches. Self-</a:t>
            </a:r>
            <a:r>
              <a:rPr lang="de-CH" sz="1100" dirty="0" err="1"/>
              <a:t>Reflection</a:t>
            </a:r>
            <a:r>
              <a:rPr lang="de-CH" sz="1100" dirty="0"/>
              <a:t>, </a:t>
            </a:r>
            <a:r>
              <a:rPr lang="de-CH" sz="1100" dirty="0" err="1"/>
              <a:t>Exercise</a:t>
            </a:r>
            <a:r>
              <a:rPr lang="de-CH" sz="1100" dirty="0"/>
              <a:t> 1 (Ebene Person, Team, Firma)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sz="1100" dirty="0" err="1"/>
              <a:t>Exercise</a:t>
            </a:r>
            <a:r>
              <a:rPr lang="de-CH" sz="1100" dirty="0"/>
              <a:t> 2: GROW Model und Team Diskussion</a:t>
            </a:r>
          </a:p>
          <a:p>
            <a:endParaRPr lang="de-CH" sz="11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sz="1100" dirty="0" err="1"/>
              <a:t>Exercise</a:t>
            </a:r>
            <a:r>
              <a:rPr lang="de-CH" sz="1100" dirty="0"/>
              <a:t> 3: </a:t>
            </a:r>
            <a:r>
              <a:rPr lang="de-CH" sz="1100" b="1" dirty="0"/>
              <a:t>Self-Leadership Fragebogen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sz="1100" dirty="0"/>
              <a:t>16 </a:t>
            </a:r>
            <a:r>
              <a:rPr lang="de-CH" sz="1100" dirty="0" err="1"/>
              <a:t>Personalities</a:t>
            </a:r>
            <a:r>
              <a:rPr lang="de-CH" sz="1100" dirty="0"/>
              <a:t>, Values, Evtl. Zusatztools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CH" sz="11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sz="1100" dirty="0"/>
              <a:t>Abschluss, ermutigen sich auszutauschen. Output vom Abend: Awareness, ich kann </a:t>
            </a:r>
            <a:r>
              <a:rPr lang="de-CH" sz="1100" dirty="0" err="1"/>
              <a:t>Resilience</a:t>
            </a:r>
            <a:r>
              <a:rPr lang="de-CH" sz="1100" dirty="0"/>
              <a:t> trainieren, ich brauche immer wieder mal Hilfe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CH" sz="1100" dirty="0"/>
          </a:p>
          <a:p>
            <a:endParaRPr lang="en-DE" sz="11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AE4DA81-7F26-3649-F82F-BF9D7B0E34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DE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F9EEB6-B8B0-AD4A-274A-82C7220F34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5E5EBEE-E123-E51B-3CBC-BA2B5A6E45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1201" y="1040159"/>
            <a:ext cx="6854578" cy="3547800"/>
          </a:xfrm>
        </p:spPr>
        <p:txBody>
          <a:bodyPr/>
          <a:lstStyle/>
          <a:p>
            <a:pPr algn="l" fontAlgn="base"/>
            <a:r>
              <a:rPr lang="en-US" sz="1200" b="0" i="0" dirty="0">
                <a:solidFill>
                  <a:schemeClr val="bg2"/>
                </a:solidFill>
                <a:effectLst/>
                <a:latin typeface="Arial" panose="020B0604020202020204" pitchFamily="34" charset="0"/>
                <a:ea typeface="Inter" panose="02000503000000020004" pitchFamily="2" charset="0"/>
                <a:cs typeface="Arial" panose="020B0604020202020204" pitchFamily="34" charset="0"/>
              </a:rPr>
              <a:t>Resilience is the process and outcome of </a:t>
            </a:r>
            <a:r>
              <a:rPr lang="en-US" sz="1200" b="1" i="0" dirty="0">
                <a:solidFill>
                  <a:schemeClr val="bg2"/>
                </a:solidFill>
                <a:effectLst/>
                <a:latin typeface="Arial" panose="020B0604020202020204" pitchFamily="34" charset="0"/>
                <a:ea typeface="Inter" panose="02000503000000020004" pitchFamily="2" charset="0"/>
                <a:cs typeface="Arial" panose="020B0604020202020204" pitchFamily="34" charset="0"/>
              </a:rPr>
              <a:t>successfully adapting to difficult or challenging life experiences</a:t>
            </a:r>
            <a:r>
              <a:rPr lang="en-US" sz="1200" b="0" i="0" dirty="0">
                <a:solidFill>
                  <a:schemeClr val="bg2"/>
                </a:solidFill>
                <a:effectLst/>
                <a:latin typeface="Arial" panose="020B0604020202020204" pitchFamily="34" charset="0"/>
                <a:ea typeface="Inter" panose="02000503000000020004" pitchFamily="2" charset="0"/>
                <a:cs typeface="Arial" panose="020B0604020202020204" pitchFamily="34" charset="0"/>
              </a:rPr>
              <a:t>, especially through </a:t>
            </a:r>
            <a:r>
              <a:rPr lang="en-US" sz="1200" b="1" i="0" dirty="0">
                <a:solidFill>
                  <a:schemeClr val="bg2"/>
                </a:solidFill>
                <a:effectLst/>
                <a:latin typeface="Arial" panose="020B0604020202020204" pitchFamily="34" charset="0"/>
                <a:ea typeface="Inter" panose="02000503000000020004" pitchFamily="2" charset="0"/>
                <a:cs typeface="Arial" panose="020B0604020202020204" pitchFamily="34" charset="0"/>
              </a:rPr>
              <a:t>mental</a:t>
            </a:r>
            <a:r>
              <a:rPr lang="en-US" sz="1200" b="0" i="0" dirty="0">
                <a:solidFill>
                  <a:schemeClr val="bg2"/>
                </a:solidFill>
                <a:effectLst/>
                <a:latin typeface="Arial" panose="020B0604020202020204" pitchFamily="34" charset="0"/>
                <a:ea typeface="Inter" panose="02000503000000020004" pitchFamily="2" charset="0"/>
                <a:cs typeface="Arial" panose="020B0604020202020204" pitchFamily="34" charset="0"/>
              </a:rPr>
              <a:t>, </a:t>
            </a:r>
            <a:r>
              <a:rPr lang="en-US" sz="1200" b="1" i="0" dirty="0">
                <a:solidFill>
                  <a:schemeClr val="bg2"/>
                </a:solidFill>
                <a:effectLst/>
                <a:latin typeface="Arial" panose="020B0604020202020204" pitchFamily="34" charset="0"/>
                <a:ea typeface="Inter" panose="02000503000000020004" pitchFamily="2" charset="0"/>
                <a:cs typeface="Arial" panose="020B0604020202020204" pitchFamily="34" charset="0"/>
              </a:rPr>
              <a:t>emotional</a:t>
            </a:r>
            <a:r>
              <a:rPr lang="en-US" sz="1200" b="0" i="0" dirty="0">
                <a:solidFill>
                  <a:schemeClr val="bg2"/>
                </a:solidFill>
                <a:effectLst/>
                <a:latin typeface="Arial" panose="020B0604020202020204" pitchFamily="34" charset="0"/>
                <a:ea typeface="Inter" panose="02000503000000020004" pitchFamily="2" charset="0"/>
                <a:cs typeface="Arial" panose="020B0604020202020204" pitchFamily="34" charset="0"/>
              </a:rPr>
              <a:t>, and </a:t>
            </a:r>
            <a:r>
              <a:rPr lang="en-US" sz="1200" b="1" i="0" dirty="0">
                <a:solidFill>
                  <a:schemeClr val="bg2"/>
                </a:solidFill>
                <a:effectLst/>
                <a:latin typeface="Arial" panose="020B0604020202020204" pitchFamily="34" charset="0"/>
                <a:ea typeface="Inter" panose="02000503000000020004" pitchFamily="2" charset="0"/>
                <a:cs typeface="Arial" panose="020B0604020202020204" pitchFamily="34" charset="0"/>
              </a:rPr>
              <a:t>behavioral flexibility </a:t>
            </a:r>
            <a:r>
              <a:rPr lang="en-US" sz="1200" b="0" i="0" dirty="0">
                <a:solidFill>
                  <a:schemeClr val="bg2"/>
                </a:solidFill>
                <a:effectLst/>
                <a:latin typeface="Arial" panose="020B0604020202020204" pitchFamily="34" charset="0"/>
                <a:ea typeface="Inter" panose="02000503000000020004" pitchFamily="2" charset="0"/>
                <a:cs typeface="Arial" panose="020B0604020202020204" pitchFamily="34" charset="0"/>
              </a:rPr>
              <a:t>and adjustment to external and internal demands.</a:t>
            </a:r>
          </a:p>
          <a:p>
            <a:pPr algn="l" fontAlgn="base"/>
            <a:endParaRPr lang="en-US" sz="1200" b="0" i="0" dirty="0">
              <a:solidFill>
                <a:schemeClr val="bg2"/>
              </a:solidFill>
              <a:effectLst/>
              <a:latin typeface="Arial" panose="020B0604020202020204" pitchFamily="34" charset="0"/>
              <a:ea typeface="Inter" panose="02000503000000020004" pitchFamily="2" charset="0"/>
              <a:cs typeface="Arial" panose="020B0604020202020204" pitchFamily="34" charset="0"/>
            </a:endParaRPr>
          </a:p>
          <a:p>
            <a:pPr algn="l" fontAlgn="base"/>
            <a:r>
              <a:rPr lang="en-US" sz="1200" b="0" i="0" dirty="0">
                <a:solidFill>
                  <a:schemeClr val="bg2"/>
                </a:solidFill>
                <a:effectLst/>
                <a:latin typeface="Arial" panose="020B0604020202020204" pitchFamily="34" charset="0"/>
                <a:ea typeface="Inter" panose="02000503000000020004" pitchFamily="2" charset="0"/>
                <a:cs typeface="Arial" panose="020B0604020202020204" pitchFamily="34" charset="0"/>
              </a:rPr>
              <a:t>A number of factors contribute to how well people adapt to adversities, including the </a:t>
            </a:r>
            <a:r>
              <a:rPr lang="en-US" sz="1200" b="1" i="0" dirty="0">
                <a:solidFill>
                  <a:schemeClr val="bg2"/>
                </a:solidFill>
                <a:effectLst/>
                <a:latin typeface="Arial" panose="020B0604020202020204" pitchFamily="34" charset="0"/>
                <a:ea typeface="Inter" panose="02000503000000020004" pitchFamily="2" charset="0"/>
                <a:cs typeface="Arial" panose="020B0604020202020204" pitchFamily="34" charset="0"/>
              </a:rPr>
              <a:t>ways in which individuals view and engage with the world</a:t>
            </a:r>
            <a:r>
              <a:rPr lang="en-US" sz="1200" b="0" i="0" dirty="0">
                <a:solidFill>
                  <a:schemeClr val="bg2"/>
                </a:solidFill>
                <a:effectLst/>
                <a:latin typeface="Arial" panose="020B0604020202020204" pitchFamily="34" charset="0"/>
                <a:ea typeface="Inter" panose="02000503000000020004" pitchFamily="2" charset="0"/>
                <a:cs typeface="Arial" panose="020B0604020202020204" pitchFamily="34" charset="0"/>
              </a:rPr>
              <a:t>, the availability and quality of </a:t>
            </a:r>
            <a:r>
              <a:rPr lang="en-US" sz="1200" b="1" i="0" dirty="0">
                <a:solidFill>
                  <a:schemeClr val="bg2"/>
                </a:solidFill>
                <a:effectLst/>
                <a:latin typeface="Arial" panose="020B0604020202020204" pitchFamily="34" charset="0"/>
                <a:ea typeface="Inter" panose="02000503000000020004" pitchFamily="2" charset="0"/>
                <a:cs typeface="Arial" panose="020B0604020202020204" pitchFamily="34" charset="0"/>
              </a:rPr>
              <a:t>social resources</a:t>
            </a:r>
            <a:r>
              <a:rPr lang="en-US" sz="1200" b="0" i="0" dirty="0">
                <a:solidFill>
                  <a:schemeClr val="bg2"/>
                </a:solidFill>
                <a:effectLst/>
                <a:latin typeface="Arial" panose="020B0604020202020204" pitchFamily="34" charset="0"/>
                <a:ea typeface="Inter" panose="02000503000000020004" pitchFamily="2" charset="0"/>
                <a:cs typeface="Arial" panose="020B0604020202020204" pitchFamily="34" charset="0"/>
              </a:rPr>
              <a:t>, and specific </a:t>
            </a:r>
            <a:r>
              <a:rPr lang="en-US" sz="1200" b="1" i="0" dirty="0">
                <a:solidFill>
                  <a:schemeClr val="bg2"/>
                </a:solidFill>
                <a:effectLst/>
                <a:latin typeface="Arial" panose="020B0604020202020204" pitchFamily="34" charset="0"/>
                <a:ea typeface="Inter" panose="02000503000000020004" pitchFamily="2" charset="0"/>
                <a:cs typeface="Arial" panose="020B0604020202020204" pitchFamily="34" charset="0"/>
              </a:rPr>
              <a:t>coping strategies</a:t>
            </a:r>
            <a:r>
              <a:rPr lang="en-US" sz="1200" b="0" i="0" dirty="0">
                <a:solidFill>
                  <a:schemeClr val="bg2"/>
                </a:solidFill>
                <a:effectLst/>
                <a:latin typeface="Arial" panose="020B0604020202020204" pitchFamily="34" charset="0"/>
                <a:ea typeface="Inter" panose="02000503000000020004" pitchFamily="2" charset="0"/>
                <a:cs typeface="Arial" panose="020B0604020202020204" pitchFamily="34" charset="0"/>
              </a:rPr>
              <a:t>.</a:t>
            </a:r>
          </a:p>
          <a:p>
            <a:pPr algn="l" fontAlgn="base"/>
            <a:endParaRPr lang="en-US" sz="1200" b="0" i="0" dirty="0">
              <a:solidFill>
                <a:schemeClr val="bg2"/>
              </a:solidFill>
              <a:effectLst/>
              <a:latin typeface="Arial" panose="020B0604020202020204" pitchFamily="34" charset="0"/>
              <a:ea typeface="Inter" panose="02000503000000020004" pitchFamily="2" charset="0"/>
              <a:cs typeface="Arial" panose="020B0604020202020204" pitchFamily="34" charset="0"/>
            </a:endParaRPr>
          </a:p>
          <a:p>
            <a:pPr algn="l" fontAlgn="base"/>
            <a:r>
              <a:rPr lang="en-US" sz="1200" b="0" i="0" dirty="0">
                <a:solidFill>
                  <a:schemeClr val="bg2"/>
                </a:solidFill>
                <a:effectLst/>
                <a:latin typeface="Arial" panose="020B0604020202020204" pitchFamily="34" charset="0"/>
                <a:ea typeface="Inter" panose="02000503000000020004" pitchFamily="2" charset="0"/>
                <a:cs typeface="Arial" panose="020B0604020202020204" pitchFamily="34" charset="0"/>
              </a:rPr>
              <a:t>Psychological research demonstrates that the resources and skills associated with resilience </a:t>
            </a:r>
            <a:r>
              <a:rPr lang="en-US" sz="1200" b="1" i="0" dirty="0">
                <a:solidFill>
                  <a:schemeClr val="bg2"/>
                </a:solidFill>
                <a:effectLst/>
                <a:latin typeface="Arial" panose="020B0604020202020204" pitchFamily="34" charset="0"/>
                <a:ea typeface="Inter" panose="02000503000000020004" pitchFamily="2" charset="0"/>
                <a:cs typeface="Arial" panose="020B0604020202020204" pitchFamily="34" charset="0"/>
              </a:rPr>
              <a:t>can be cultivated and practiced</a:t>
            </a:r>
            <a:r>
              <a:rPr lang="en-US" sz="1200" b="0" i="0" dirty="0">
                <a:solidFill>
                  <a:schemeClr val="bg2"/>
                </a:solidFill>
                <a:effectLst/>
                <a:latin typeface="Arial" panose="020B0604020202020204" pitchFamily="34" charset="0"/>
                <a:ea typeface="Inter" panose="02000503000000020004" pitchFamily="2" charset="0"/>
                <a:cs typeface="Arial" panose="020B0604020202020204" pitchFamily="34" charset="0"/>
              </a:rPr>
              <a:t>.</a:t>
            </a:r>
          </a:p>
          <a:p>
            <a:pPr algn="l" fontAlgn="base"/>
            <a:endParaRPr lang="en-US" b="0" i="0" dirty="0">
              <a:solidFill>
                <a:schemeClr val="bg2"/>
              </a:solidFill>
              <a:effectLst/>
              <a:latin typeface="Arial" panose="020B0604020202020204" pitchFamily="34" charset="0"/>
              <a:ea typeface="Inter" panose="02000503000000020004" pitchFamily="2" charset="0"/>
              <a:cs typeface="Arial" panose="020B0604020202020204" pitchFamily="34" charset="0"/>
            </a:endParaRPr>
          </a:p>
          <a:p>
            <a:pPr algn="l" fontAlgn="base"/>
            <a:r>
              <a:rPr lang="en-US" b="0" i="0" dirty="0">
                <a:solidFill>
                  <a:schemeClr val="bg2"/>
                </a:solidFill>
                <a:effectLst/>
                <a:latin typeface="Arial" panose="020B0604020202020204" pitchFamily="34" charset="0"/>
                <a:ea typeface="Inter" panose="02000503000000020004" pitchFamily="2" charset="0"/>
                <a:cs typeface="Arial" panose="020B0604020202020204" pitchFamily="34" charset="0"/>
              </a:rPr>
              <a:t>Adapted from the </a:t>
            </a:r>
            <a:r>
              <a:rPr lang="en-US" b="0" i="0" u="sng" dirty="0">
                <a:solidFill>
                  <a:schemeClr val="bg2"/>
                </a:solidFill>
                <a:effectLst/>
                <a:latin typeface="Arial" panose="020B0604020202020204" pitchFamily="34" charset="0"/>
                <a:ea typeface="Inter" panose="02000503000000020004" pitchFamily="2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APA Dictionary of Psychology</a:t>
            </a:r>
            <a:endParaRPr lang="en-US" b="0" i="0" dirty="0">
              <a:solidFill>
                <a:schemeClr val="bg2"/>
              </a:solidFill>
              <a:effectLst/>
              <a:latin typeface="Arial" panose="020B0604020202020204" pitchFamily="34" charset="0"/>
              <a:ea typeface="Inter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B93ABA1-029D-EF29-A5C6-BC72A78C69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is Resilience? </a:t>
            </a:r>
            <a:br>
              <a:rPr lang="en-GB" dirty="0"/>
            </a:br>
            <a:endParaRPr lang="en-GB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CFC42906-4291-97E7-ACC4-6ABB20E6A5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5792" y="4212771"/>
            <a:ext cx="929243" cy="47347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rafik 25" descr="Ein Bild, das Text, Schrift, Logo, weiß enthält.&#10;&#10;Automatisch generierte Beschreibung">
            <a:extLst>
              <a:ext uri="{FF2B5EF4-FFF2-40B4-BE49-F238E27FC236}">
                <a16:creationId xmlns:a16="http://schemas.microsoft.com/office/drawing/2014/main" id="{DE6BA516-4826-24DD-96BD-EFAA6BD1E5C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379" t="17821" r="13316" b="19618"/>
          <a:stretch/>
        </p:blipFill>
        <p:spPr>
          <a:xfrm>
            <a:off x="7305984" y="4220829"/>
            <a:ext cx="588010" cy="396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1183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C4A685-D047-0FF1-8E27-9296891B1A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5E9E211-80F2-376A-7ADF-193D266182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7144" algn="l" fontAlgn="base">
              <a:lnSpc>
                <a:spcPct val="100000"/>
              </a:lnSpc>
            </a:pPr>
            <a:r>
              <a:rPr lang="en-US" sz="1200" b="1" i="0" dirty="0">
                <a:solidFill>
                  <a:schemeClr val="bg2"/>
                </a:solidFill>
                <a:effectLst/>
                <a:latin typeface="Arial" panose="020B0604020202020204" pitchFamily="34" charset="0"/>
                <a:ea typeface="Inter" panose="02000503000000020004" pitchFamily="2" charset="0"/>
                <a:cs typeface="Arial" panose="020B0604020202020204" pitchFamily="34" charset="0"/>
              </a:rPr>
              <a:t>Entrepreneurship is demanding: </a:t>
            </a:r>
          </a:p>
          <a:p>
            <a:pPr marL="7144" algn="l" fontAlgn="base">
              <a:lnSpc>
                <a:spcPct val="100000"/>
              </a:lnSpc>
            </a:pPr>
            <a:r>
              <a:rPr lang="en-US" sz="1200" b="0" i="0" dirty="0">
                <a:solidFill>
                  <a:schemeClr val="bg2"/>
                </a:solidFill>
                <a:effectLst/>
                <a:latin typeface="Arial" panose="020B0604020202020204" pitchFamily="34" charset="0"/>
                <a:ea typeface="Inter" panose="02000503000000020004" pitchFamily="2" charset="0"/>
                <a:cs typeface="Arial" panose="020B0604020202020204" pitchFamily="34" charset="0"/>
              </a:rPr>
              <a:t>uncertainty, risk, and setbacks</a:t>
            </a:r>
          </a:p>
          <a:p>
            <a:pPr algn="l" fontAlgn="base">
              <a:lnSpc>
                <a:spcPct val="100000"/>
              </a:lnSpc>
            </a:pPr>
            <a:endParaRPr lang="en-US" sz="1200" b="0" i="0" dirty="0">
              <a:solidFill>
                <a:schemeClr val="bg2"/>
              </a:solidFill>
              <a:effectLst/>
              <a:latin typeface="Arial" panose="020B0604020202020204" pitchFamily="34" charset="0"/>
              <a:ea typeface="Inter" panose="02000503000000020004" pitchFamily="2" charset="0"/>
              <a:cs typeface="Arial" panose="020B0604020202020204" pitchFamily="34" charset="0"/>
            </a:endParaRPr>
          </a:p>
          <a:p>
            <a:pPr marL="7144" algn="l" fontAlgn="base">
              <a:lnSpc>
                <a:spcPct val="100000"/>
              </a:lnSpc>
            </a:pPr>
            <a:r>
              <a:rPr lang="en-US" sz="1200" b="1" i="0" dirty="0">
                <a:solidFill>
                  <a:schemeClr val="bg2"/>
                </a:solidFill>
                <a:effectLst/>
                <a:latin typeface="Arial" panose="020B0604020202020204" pitchFamily="34" charset="0"/>
                <a:ea typeface="Inter" panose="02000503000000020004" pitchFamily="2" charset="0"/>
                <a:cs typeface="Arial" panose="020B0604020202020204" pitchFamily="34" charset="0"/>
              </a:rPr>
              <a:t>Resilience helps:</a:t>
            </a:r>
          </a:p>
          <a:p>
            <a:pPr marL="7144" algn="l" fontAlgn="base">
              <a:lnSpc>
                <a:spcPct val="100000"/>
              </a:lnSpc>
            </a:pPr>
            <a:endParaRPr lang="en-US" sz="1200" b="0" i="0" dirty="0">
              <a:solidFill>
                <a:schemeClr val="bg2"/>
              </a:solidFill>
              <a:effectLst/>
              <a:latin typeface="Arial" panose="020B0604020202020204" pitchFamily="34" charset="0"/>
              <a:ea typeface="Inter" panose="02000503000000020004" pitchFamily="2" charset="0"/>
              <a:cs typeface="Arial" panose="020B0604020202020204" pitchFamily="34" charset="0"/>
            </a:endParaRPr>
          </a:p>
          <a:p>
            <a:pPr marL="171450" indent="-171450" fontAlgn="base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chemeClr val="bg2"/>
                </a:solidFill>
                <a:effectLst/>
                <a:latin typeface="Arial" panose="020B0604020202020204" pitchFamily="34" charset="0"/>
                <a:ea typeface="Inter" panose="02000503000000020004" pitchFamily="2" charset="0"/>
                <a:cs typeface="Arial" panose="020B0604020202020204" pitchFamily="34" charset="0"/>
              </a:rPr>
              <a:t>Adapt to challenges</a:t>
            </a:r>
          </a:p>
          <a:p>
            <a:pPr marL="171450" indent="-171450" fontAlgn="base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b="0" i="0" dirty="0">
              <a:solidFill>
                <a:schemeClr val="bg2"/>
              </a:solidFill>
              <a:effectLst/>
              <a:latin typeface="Arial" panose="020B0604020202020204" pitchFamily="34" charset="0"/>
              <a:ea typeface="Inter" panose="02000503000000020004" pitchFamily="2" charset="0"/>
              <a:cs typeface="Arial" panose="020B0604020202020204" pitchFamily="34" charset="0"/>
            </a:endParaRPr>
          </a:p>
          <a:p>
            <a:pPr marL="171450" indent="-171450" fontAlgn="base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chemeClr val="bg2"/>
                </a:solidFill>
                <a:effectLst/>
                <a:latin typeface="Arial" panose="020B0604020202020204" pitchFamily="34" charset="0"/>
                <a:ea typeface="Inter" panose="02000503000000020004" pitchFamily="2" charset="0"/>
                <a:cs typeface="Arial" panose="020B0604020202020204" pitchFamily="34" charset="0"/>
              </a:rPr>
              <a:t>Recover from failure</a:t>
            </a:r>
          </a:p>
          <a:p>
            <a:pPr marL="171450" indent="-171450" fontAlgn="base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b="0" i="0" dirty="0">
              <a:solidFill>
                <a:schemeClr val="bg2"/>
              </a:solidFill>
              <a:effectLst/>
              <a:latin typeface="Arial" panose="020B0604020202020204" pitchFamily="34" charset="0"/>
              <a:ea typeface="Inter" panose="02000503000000020004" pitchFamily="2" charset="0"/>
              <a:cs typeface="Arial" panose="020B0604020202020204" pitchFamily="34" charset="0"/>
            </a:endParaRPr>
          </a:p>
          <a:p>
            <a:pPr marL="171450" indent="-171450" fontAlgn="base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chemeClr val="bg2"/>
                </a:solidFill>
                <a:effectLst/>
                <a:latin typeface="Arial" panose="020B0604020202020204" pitchFamily="34" charset="0"/>
                <a:ea typeface="Inter" panose="02000503000000020004" pitchFamily="2" charset="0"/>
                <a:cs typeface="Arial" panose="020B0604020202020204" pitchFamily="34" charset="0"/>
              </a:rPr>
              <a:t>Sustain motivation and focus</a:t>
            </a:r>
          </a:p>
          <a:p>
            <a:pPr marL="171450" indent="-171450" fontAlgn="base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b="0" i="0" dirty="0">
              <a:solidFill>
                <a:schemeClr val="bg2"/>
              </a:solidFill>
              <a:effectLst/>
              <a:latin typeface="Arial" panose="020B0604020202020204" pitchFamily="34" charset="0"/>
              <a:ea typeface="Inter" panose="02000503000000020004" pitchFamily="2" charset="0"/>
              <a:cs typeface="Arial" panose="020B0604020202020204" pitchFamily="34" charset="0"/>
            </a:endParaRPr>
          </a:p>
          <a:p>
            <a:pPr marL="171450" indent="-171450" fontAlgn="base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chemeClr val="bg2"/>
                </a:solidFill>
                <a:effectLst/>
                <a:latin typeface="Arial" panose="020B0604020202020204" pitchFamily="34" charset="0"/>
                <a:ea typeface="Inter" panose="02000503000000020004" pitchFamily="2" charset="0"/>
                <a:cs typeface="Arial" panose="020B0604020202020204" pitchFamily="34" charset="0"/>
              </a:rPr>
              <a:t>….</a:t>
            </a:r>
          </a:p>
          <a:p>
            <a:pPr algn="l" fontAlgn="base">
              <a:lnSpc>
                <a:spcPct val="100000"/>
              </a:lnSpc>
            </a:pPr>
            <a:endParaRPr lang="en-US" sz="1200" b="0" i="0" dirty="0">
              <a:solidFill>
                <a:schemeClr val="bg2"/>
              </a:solidFill>
              <a:effectLst/>
              <a:latin typeface="Arial" panose="020B0604020202020204" pitchFamily="34" charset="0"/>
              <a:ea typeface="Inter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6AC1B97-91D3-2C5E-F08E-F500D7B730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Why is Resilience Important </a:t>
            </a:r>
            <a:br>
              <a:rPr lang="en-GB" dirty="0"/>
            </a:br>
            <a:r>
              <a:rPr lang="en-GB" dirty="0"/>
              <a:t>for Entrepreneurs? </a:t>
            </a:r>
            <a:br>
              <a:rPr lang="en-GB" dirty="0"/>
            </a:br>
            <a:endParaRPr lang="en-GB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D237E02B-5763-60D4-2D58-E91AF222D9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928" y="4695048"/>
            <a:ext cx="929243" cy="47347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rafik 25" descr="Ein Bild, das Text, Schrift, Logo, weiß enthält.&#10;&#10;Automatisch generierte Beschreibung">
            <a:extLst>
              <a:ext uri="{FF2B5EF4-FFF2-40B4-BE49-F238E27FC236}">
                <a16:creationId xmlns:a16="http://schemas.microsoft.com/office/drawing/2014/main" id="{C213A567-2CED-5E6B-4665-5F001FF0E9D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379" t="17821" r="13316" b="19618"/>
          <a:stretch/>
        </p:blipFill>
        <p:spPr>
          <a:xfrm>
            <a:off x="2840120" y="4703106"/>
            <a:ext cx="588010" cy="396073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F4B3F15A-AB22-A399-6AD1-9C003AA0C3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44" r="14486"/>
          <a:stretch/>
        </p:blipFill>
        <p:spPr bwMode="auto">
          <a:xfrm>
            <a:off x="5560321" y="1195253"/>
            <a:ext cx="2518693" cy="2616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90E1DE5-DD62-12E6-6FBE-8609CE2A8D42}"/>
              </a:ext>
            </a:extLst>
          </p:cNvPr>
          <p:cNvSpPr txBox="1"/>
          <p:nvPr/>
        </p:nvSpPr>
        <p:spPr>
          <a:xfrm>
            <a:off x="5489849" y="3894365"/>
            <a:ext cx="2204357" cy="338554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de-CH" sz="800" dirty="0" err="1">
                <a:solidFill>
                  <a:schemeClr val="bg2"/>
                </a:solidFill>
              </a:rPr>
              <a:t>Photo</a:t>
            </a:r>
            <a:r>
              <a:rPr lang="de-CH" sz="800" dirty="0">
                <a:solidFill>
                  <a:schemeClr val="bg2"/>
                </a:solidFill>
              </a:rPr>
              <a:t>: </a:t>
            </a:r>
            <a:r>
              <a:rPr lang="de-CH" sz="800" dirty="0" err="1">
                <a:solidFill>
                  <a:schemeClr val="bg2"/>
                </a:solidFill>
              </a:rPr>
              <a:t>EntrepreneurSkills.ch</a:t>
            </a:r>
            <a:endParaRPr lang="de-CH" sz="800" dirty="0">
              <a:solidFill>
                <a:schemeClr val="bg2"/>
              </a:solidFill>
            </a:endParaRPr>
          </a:p>
          <a:p>
            <a:pPr algn="l"/>
            <a:endParaRPr lang="en-DE" sz="8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7429956"/>
      </p:ext>
    </p:extLst>
  </p:cSld>
  <p:clrMapOvr>
    <a:masterClrMapping/>
  </p:clrMapOvr>
</p:sld>
</file>

<file path=ppt/theme/theme1.xml><?xml version="1.0" encoding="utf-8"?>
<a:theme xmlns:a="http://schemas.openxmlformats.org/drawingml/2006/main" name="Startup Campus">
  <a:themeElements>
    <a:clrScheme name="SC RGB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2C4EF3"/>
      </a:accent1>
      <a:accent2>
        <a:srgbClr val="E9ABBF"/>
      </a:accent2>
      <a:accent3>
        <a:srgbClr val="4BBF7C"/>
      </a:accent3>
      <a:accent4>
        <a:srgbClr val="3FEEB7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/>
      <a:lstStyle>
        <a:defPPr algn="l">
          <a:defRPr sz="1600" dirty="0" smtClean="0">
            <a:solidFill>
              <a:schemeClr val="bg2"/>
            </a:solidFill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</TotalTime>
  <Words>1399</Words>
  <Application>Microsoft Macintosh PowerPoint</Application>
  <PresentationFormat>On-screen Show (16:9)</PresentationFormat>
  <Paragraphs>260</Paragraphs>
  <Slides>32</Slides>
  <Notes>32</Notes>
  <HiddenSlides>2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0" baseType="lpstr">
      <vt:lpstr>Noto Sans Symbols</vt:lpstr>
      <vt:lpstr>Calibri</vt:lpstr>
      <vt:lpstr>Helvetica Neue</vt:lpstr>
      <vt:lpstr>Wingdings</vt:lpstr>
      <vt:lpstr>Inter SemiBold</vt:lpstr>
      <vt:lpstr>arial</vt:lpstr>
      <vt:lpstr>Inter</vt:lpstr>
      <vt:lpstr>Startup Campus</vt:lpstr>
      <vt:lpstr>Session planner</vt:lpstr>
      <vt:lpstr>Week 10:  How to gain resilience</vt:lpstr>
      <vt:lpstr> Check-in</vt:lpstr>
      <vt:lpstr>Who will bring some snacks and drinks next week? </vt:lpstr>
      <vt:lpstr>Course Overview Business Concept</vt:lpstr>
      <vt:lpstr>Week 10: How to gain resilience  </vt:lpstr>
      <vt:lpstr>PowerPoint Presentation</vt:lpstr>
      <vt:lpstr>What is Resilience?  </vt:lpstr>
      <vt:lpstr>Why is Resilience Important  for Entrepreneurs?  </vt:lpstr>
      <vt:lpstr>What do you want to learn tonight?</vt:lpstr>
      <vt:lpstr>What do you want to learn tonight?</vt:lpstr>
      <vt:lpstr>Pillar 1 - Energy</vt:lpstr>
      <vt:lpstr>Pillar 2 – Future Focus</vt:lpstr>
      <vt:lpstr>Pillar 3 – Inner Drive</vt:lpstr>
      <vt:lpstr>Pillar 4 – Flexible Thinking</vt:lpstr>
      <vt:lpstr>Pillar 5 – Strong Relationships</vt:lpstr>
      <vt:lpstr>Reflection</vt:lpstr>
      <vt:lpstr>PowerPoint Presentation</vt:lpstr>
      <vt:lpstr>Wheel of Life</vt:lpstr>
      <vt:lpstr>Growth Mindset vs. Fixed Mindset</vt:lpstr>
      <vt:lpstr>Self Leadership Definition </vt:lpstr>
      <vt:lpstr>Self Leadership Strategies  </vt:lpstr>
      <vt:lpstr>Self Leadership Strategies: </vt:lpstr>
      <vt:lpstr>Fill out Self Assessment - Reflection </vt:lpstr>
      <vt:lpstr>Fill out Self Assessment - Reflection </vt:lpstr>
      <vt:lpstr>Bonus Tools I: Work on Values  </vt:lpstr>
      <vt:lpstr>Bonus Tools II – 16 Personalities   </vt:lpstr>
      <vt:lpstr>Key milestones and due dates</vt:lpstr>
      <vt:lpstr>Key milestones and due dates</vt:lpstr>
      <vt:lpstr>PowerPoint Presentation</vt:lpstr>
      <vt:lpstr>PowerPoint Presentation</vt:lpstr>
      <vt:lpstr>BYE BYE &amp; SEE YOU NEXT WEEK!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Anna-Leena Marti</dc:creator>
  <cp:lastModifiedBy>Microsoft Office User</cp:lastModifiedBy>
  <cp:revision>10</cp:revision>
  <dcterms:modified xsi:type="dcterms:W3CDTF">2025-03-21T12:05:33Z</dcterms:modified>
</cp:coreProperties>
</file>