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10"/>
  </p:notesMasterIdLst>
  <p:sldIdLst>
    <p:sldId id="267" r:id="rId6"/>
    <p:sldId id="278" r:id="rId7"/>
    <p:sldId id="279" r:id="rId8"/>
    <p:sldId id="277" r:id="rId9"/>
  </p:sldIdLst>
  <p:sldSz cx="11303000" cy="20104100"/>
  <p:notesSz cx="11303000" cy="2010410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Welcome" id="{92FE6E29-B341-40B3-91A2-B4F7A7C0F069}">
          <p14:sldIdLst/>
        </p14:section>
        <p14:section name="Titel Slide Template" id="{D0FEA1AB-8982-4F2E-AB60-DF2C555A5D08}">
          <p14:sldIdLst>
            <p14:sldId id="267"/>
          </p14:sldIdLst>
        </p14:section>
        <p14:section name="Agenda Forum Template" id="{8E4B9360-873D-44B9-B74A-57922F521AF4}">
          <p14:sldIdLst>
            <p14:sldId id="278"/>
            <p14:sldId id="279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084" userDrawn="1">
          <p15:clr>
            <a:srgbClr val="A4A3A4"/>
          </p15:clr>
        </p15:guide>
        <p15:guide id="2" pos="4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E1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41" d="100"/>
          <a:sy n="41" d="100"/>
        </p:scale>
        <p:origin x="3952" y="232"/>
      </p:cViewPr>
      <p:guideLst>
        <p:guide orient="horz" pos="5084"/>
        <p:guide pos="4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897438" cy="1008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402388" y="0"/>
            <a:ext cx="4897437" cy="1008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0A2F9-5CD7-4952-8CFA-30850B0FACB9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44913" y="2513013"/>
            <a:ext cx="3813175" cy="6784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130300" y="9675813"/>
            <a:ext cx="9042400" cy="79152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9096038"/>
            <a:ext cx="4897438" cy="1008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402388" y="19096038"/>
            <a:ext cx="4897437" cy="1008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30751-D22E-4CC3-B8BC-6504A2E6E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10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48201" y="6232271"/>
            <a:ext cx="9612948" cy="42218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0" i="0">
                <a:solidFill>
                  <a:srgbClr val="73E1A5"/>
                </a:solidFill>
                <a:latin typeface="SwissReSans Light"/>
                <a:cs typeface="SwissRe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96402" y="11258296"/>
            <a:ext cx="7916545" cy="5026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0" i="0">
                <a:solidFill>
                  <a:schemeClr val="bg1"/>
                </a:solidFill>
                <a:latin typeface="SwissReSans Light"/>
                <a:cs typeface="SwissReSans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73E1A5"/>
                </a:solidFill>
                <a:latin typeface="SwissReSans Light"/>
                <a:cs typeface="SwissRe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750" b="0" i="0">
                <a:solidFill>
                  <a:schemeClr val="bg1"/>
                </a:solidFill>
                <a:latin typeface="SwissReSans Light"/>
                <a:cs typeface="SwissReSans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332" userDrawn="1">
          <p15:clr>
            <a:srgbClr val="FBAE40"/>
          </p15:clr>
        </p15:guide>
        <p15:guide id="2" pos="35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73E1A5"/>
                </a:solidFill>
                <a:latin typeface="SwissReSans Light"/>
                <a:cs typeface="SwissRe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65467" y="4623943"/>
            <a:ext cx="4919567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824315" y="4623943"/>
            <a:ext cx="4919567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332" userDrawn="1">
          <p15:clr>
            <a:srgbClr val="FBAE40"/>
          </p15:clr>
        </p15:guide>
        <p15:guide id="2" pos="35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rgbClr val="73E1A5"/>
                </a:solidFill>
                <a:latin typeface="SwissReSans Light"/>
                <a:cs typeface="SwissRe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332" userDrawn="1">
          <p15:clr>
            <a:srgbClr val="FBAE40"/>
          </p15:clr>
        </p15:guide>
        <p15:guide id="2" pos="35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332" userDrawn="1">
          <p15:clr>
            <a:srgbClr val="FBAE40"/>
          </p15:clr>
        </p15:guide>
        <p15:guide id="2" pos="35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0E94-1487-69F6-ECD1-9489CAEFE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7AEE34-E820-BBD8-A8A7-18B011F269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247BB-9480-C8E9-7D67-D4710FF12D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48172-1A79-CC56-2761-821893A6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029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1308715" cy="20104100"/>
          </a:xfrm>
          <a:custGeom>
            <a:avLst/>
            <a:gdLst/>
            <a:ahLst/>
            <a:cxnLst/>
            <a:rect l="l" t="t" r="r" b="b"/>
            <a:pathLst>
              <a:path w="11308715" h="20104100">
                <a:moveTo>
                  <a:pt x="11308556" y="0"/>
                </a:moveTo>
                <a:lnTo>
                  <a:pt x="0" y="0"/>
                </a:lnTo>
                <a:lnTo>
                  <a:pt x="0" y="20104099"/>
                </a:lnTo>
                <a:lnTo>
                  <a:pt x="11308556" y="20104099"/>
                </a:lnTo>
                <a:lnTo>
                  <a:pt x="11308556" y="0"/>
                </a:lnTo>
                <a:close/>
              </a:path>
            </a:pathLst>
          </a:custGeom>
          <a:solidFill>
            <a:srgbClr val="004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4970" y="5580114"/>
            <a:ext cx="8235315" cy="1282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0" i="0">
                <a:solidFill>
                  <a:srgbClr val="73E1A5"/>
                </a:solidFill>
                <a:latin typeface="SwissReSans Light"/>
                <a:cs typeface="SwissReSans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4970" y="8658553"/>
            <a:ext cx="9659620" cy="7879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50" b="0" i="0">
                <a:solidFill>
                  <a:schemeClr val="bg1"/>
                </a:solidFill>
                <a:latin typeface="SwissReSans Light"/>
                <a:cs typeface="SwissReSans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45179" y="18696814"/>
            <a:ext cx="3618992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65467" y="18696814"/>
            <a:ext cx="2601150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142732" y="18696814"/>
            <a:ext cx="2601150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332" userDrawn="1">
          <p15:clr>
            <a:srgbClr val="F26B43"/>
          </p15:clr>
        </p15:guide>
        <p15:guide id="2" pos="35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F4676-30B9-99C6-9035-C699B148B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6"/>
            <a:ext cx="11303481" cy="2010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79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3BF87-A89F-AB9C-7499-30EA01B9C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31C146-50BB-AE19-139C-94AD7EF8C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" y="0"/>
            <a:ext cx="11300907" cy="201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46941F-E982-A91B-67EA-259986DB2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" y="0"/>
            <a:ext cx="11300907" cy="201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D38BC-D2B0-AF77-7487-0220F378B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31635-E5BE-B029-7F00-BDF51E62F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" y="0"/>
            <a:ext cx="11300907" cy="201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50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vent_x0020_Name xmlns="6d00acda-0af3-4b97-88da-a6c66ad5e584">Client/public Event</Event_x0020_Name>
    <Event_x0020_End_x0020_date xmlns="6d00acda-0af3-4b97-88da-a6c66ad5e584" xsi:nil="true"/>
    <_ip_UnifiedCompliancePolicyUIAction xmlns="http://schemas.microsoft.com/sharepoint/v3" xsi:nil="true"/>
    <_dlc_DocIdUrl xmlns="e6427ce3-7aff-45eb-81b5-60441580fe0d">
      <Url xsi:nil="true"/>
      <Description xsi:nil="true"/>
    </_dlc_DocIdUrl>
    <Event_x0020_ID xmlns="6d00acda-0af3-4b97-88da-a6c66ad5e584" xsi:nil="true"/>
    <IconOverlay xmlns="http://schemas.microsoft.com/sharepoint/v4" xsi:nil="true"/>
    <lcf76f155ced4ddcb4097134ff3c332f xmlns="6d00acda-0af3-4b97-88da-a6c66ad5e584">
      <Terms xmlns="http://schemas.microsoft.com/office/infopath/2007/PartnerControls"/>
    </lcf76f155ced4ddcb4097134ff3c332f>
    <Event_x0020_Date xmlns="6d00acda-0af3-4b97-88da-a6c66ad5e584" xsi:nil="true"/>
    <_dlc_DocIdPersistId xmlns="e6427ce3-7aff-45eb-81b5-60441580fe0d" xsi:nil="true"/>
    <_dlc_DocId xmlns="e6427ce3-7aff-45eb-81b5-60441580fe0d" xsi:nil="true"/>
    <_ip_UnifiedCompliancePolicyProperties xmlns="http://schemas.microsoft.com/sharepoint/v3" xsi:nil="true"/>
    <TaxCatchAll xmlns="e6427ce3-7aff-45eb-81b5-60441580fe0d" xsi:nil="true"/>
    <Description0 xmlns="6d00acda-0af3-4b97-88da-a6c66ad5e584" xsi:nil="true"/>
    <pxjl xmlns="6d00acda-0af3-4b97-88da-a6c66ad5e584" xsi:nil="true"/>
    <Record_x0020_Type xmlns="6d00acda-0af3-4b97-88da-a6c66ad5e584">Contract</Record_x0020_Type>
    <Trigger_x0020_Date xmlns="6d00acda-0af3-4b97-88da-a6c66ad5e58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A8974C724FC74DA76074CC063BA03A" ma:contentTypeVersion="35" ma:contentTypeDescription="Create a new document." ma:contentTypeScope="" ma:versionID="0b31a9f509293aee051b8cce71a0e002">
  <xsd:schema xmlns:xsd="http://www.w3.org/2001/XMLSchema" xmlns:xs="http://www.w3.org/2001/XMLSchema" xmlns:p="http://schemas.microsoft.com/office/2006/metadata/properties" xmlns:ns1="http://schemas.microsoft.com/sharepoint/v3" xmlns:ns2="e6427ce3-7aff-45eb-81b5-60441580fe0d" xmlns:ns3="6d00acda-0af3-4b97-88da-a6c66ad5e584" xmlns:ns4="http://schemas.microsoft.com/sharepoint/v4" targetNamespace="http://schemas.microsoft.com/office/2006/metadata/properties" ma:root="true" ma:fieldsID="6b1f64968b13ac57eff48af9ab8b5a00" ns1:_="" ns2:_="" ns3:_="" ns4:_="">
    <xsd:import namespace="http://schemas.microsoft.com/sharepoint/v3"/>
    <xsd:import namespace="e6427ce3-7aff-45eb-81b5-60441580fe0d"/>
    <xsd:import namespace="6d00acda-0af3-4b97-88da-a6c66ad5e584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Event_x0020_Name" minOccurs="0"/>
                <xsd:element ref="ns3:Event_x0020_Date" minOccurs="0"/>
                <xsd:element ref="ns3:Description0" minOccurs="0"/>
                <xsd:element ref="ns3:Event_x0020_ID" minOccurs="0"/>
                <xsd:element ref="ns3:Event_x0020_End_x0020_date" minOccurs="0"/>
                <xsd:element ref="ns2:SharedWithUsers" minOccurs="0"/>
                <xsd:element ref="ns3:pxjl" minOccurs="0"/>
                <xsd:element ref="ns4:IconOverlay" minOccurs="0"/>
                <xsd:element ref="ns3:MediaServiceMetadata" minOccurs="0"/>
                <xsd:element ref="ns3:MediaServiceFastMetadata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  <xsd:element ref="ns3:Trigger_x0020_Date" minOccurs="0"/>
                <xsd:element ref="ns3:Record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27ce3-7aff-45eb-81b5-60441580fe0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fals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SharedWithUsers" ma:index="16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5" nillable="true" ma:displayName="Taxonomy Catch All Column" ma:hidden="true" ma:list="{40313033-c4d4-496f-982b-f48690328449}" ma:internalName="TaxCatchAll" ma:showField="CatchAllData" ma:web="e6427ce3-7aff-45eb-81b5-60441580fe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00acda-0af3-4b97-88da-a6c66ad5e584" elementFormDefault="qualified">
    <xsd:import namespace="http://schemas.microsoft.com/office/2006/documentManagement/types"/>
    <xsd:import namespace="http://schemas.microsoft.com/office/infopath/2007/PartnerControls"/>
    <xsd:element name="Event_x0020_Name" ma:index="11" nillable="true" ma:displayName="Description" ma:default="Client/public Event" ma:format="Dropdown" ma:internalName="Event_x0020_Name" ma:readOnly="false">
      <xsd:simpleType>
        <xsd:restriction base="dms:Choice">
          <xsd:enumeration value="Executive Event"/>
          <xsd:enumeration value="Client/public Event"/>
          <xsd:enumeration value="Employee Event"/>
        </xsd:restriction>
      </xsd:simpleType>
    </xsd:element>
    <xsd:element name="Event_x0020_Date" ma:index="12" nillable="true" ma:displayName="Event Date" ma:format="DateOnly" ma:internalName="Event_x0020_Date">
      <xsd:simpleType>
        <xsd:restriction base="dms:DateTime"/>
      </xsd:simpleType>
    </xsd:element>
    <xsd:element name="Description0" ma:index="13" nillable="true" ma:displayName="Description" ma:internalName="Description0">
      <xsd:simpleType>
        <xsd:restriction base="dms:Note">
          <xsd:maxLength value="255"/>
        </xsd:restriction>
      </xsd:simpleType>
    </xsd:element>
    <xsd:element name="Event_x0020_ID" ma:index="14" nillable="true" ma:displayName="Event ID" ma:internalName="Event_x0020_ID">
      <xsd:simpleType>
        <xsd:restriction base="dms:Text">
          <xsd:maxLength value="255"/>
        </xsd:restriction>
      </xsd:simpleType>
    </xsd:element>
    <xsd:element name="Event_x0020_End_x0020_date" ma:index="15" nillable="true" ma:displayName="Event End date" ma:format="DateOnly" ma:internalName="Event_x0020_End_x0020_date">
      <xsd:simpleType>
        <xsd:restriction base="dms:DateTime"/>
      </xsd:simpleType>
    </xsd:element>
    <xsd:element name="pxjl" ma:index="17" nillable="true" ma:displayName="Date and Time" ma:internalName="pxjl">
      <xsd:simpleType>
        <xsd:restriction base="dms:DateTime"/>
      </xsd:simpleType>
    </xsd:element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4" nillable="true" ma:displayName="Tags" ma:internalName="MediaServiceAutoTags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8" nillable="true" ma:displayName="Location" ma:internalName="MediaServiceLocation" ma:readOnly="true">
      <xsd:simpleType>
        <xsd:restriction base="dms:Text"/>
      </xsd:simpleType>
    </xsd:element>
    <xsd:element name="MediaServiceAutoKeyPoints" ma:index="2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4" nillable="true" ma:taxonomy="true" ma:internalName="lcf76f155ced4ddcb4097134ff3c332f" ma:taxonomyFieldName="MediaServiceImageTags" ma:displayName="Image Tags" ma:readOnly="false" ma:fieldId="{5cf76f15-5ced-4ddc-b409-7134ff3c332f}" ma:taxonomyMulti="true" ma:sspId="360d9dfe-5618-4a1d-be93-9725741576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8" nillable="true" ma:displayName="MediaServiceBillingMetadata" ma:hidden="true" ma:internalName="MediaServiceBillingMetadata" ma:readOnly="true">
      <xsd:simpleType>
        <xsd:restriction base="dms:Note"/>
      </xsd:simpleType>
    </xsd:element>
    <xsd:element name="Trigger_x0020_Date" ma:index="39" nillable="true" ma:displayName="Trigger Date" ma:description="For Record Management" ma:format="DateOnly" ma:internalName="Trigger_x0020_Date">
      <xsd:simpleType>
        <xsd:restriction base="dms:DateTime"/>
      </xsd:simpleType>
    </xsd:element>
    <xsd:element name="Record_x0020_Type" ma:index="40" nillable="true" ma:displayName="Record Type" ma:default="Contract" ma:description="For Record Managemetn" ma:format="RadioButtons" ma:internalName="Record_x0020_Type">
      <xsd:simpleType>
        <xsd:restriction base="dms:Choice">
          <xsd:enumeration value="Contract"/>
          <xsd:enumeration value="Choice 2"/>
          <xsd:enumeration value="Choice #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 xmlns=""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7E43FEB-B6EF-4281-8D63-4DE4970D0FA6}">
  <ds:schemaRefs>
    <ds:schemaRef ds:uri="6d00acda-0af3-4b97-88da-a6c66ad5e584"/>
    <ds:schemaRef ds:uri="e6427ce3-7aff-45eb-81b5-60441580fe0d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D84FE07C-FB07-4CAB-931E-E98D747B33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6427ce3-7aff-45eb-81b5-60441580fe0d"/>
    <ds:schemaRef ds:uri="6d00acda-0af3-4b97-88da-a6c66ad5e584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6C145C-42E9-49DF-AF7F-DCF3DF5FDFD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DBA723E-9F04-49C9-BF1C-15B574F3BC5B}">
  <ds:schemaRefs>
    <ds:schemaRef ds:uri=""/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</TotalTime>
  <Words>0</Words>
  <Application>Microsoft Macintosh PowerPoint</Application>
  <PresentationFormat>Custom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Aptos</vt:lpstr>
      <vt:lpstr>SwissReSans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Basic A4 / Version 0.1 / 18. 09. 2013 / Swiss Re - Media Production</dc:subject>
  <dc:creator>Roberto Müller</dc:creator>
  <cp:lastModifiedBy>Georg</cp:lastModifiedBy>
  <cp:revision>19</cp:revision>
  <dcterms:created xsi:type="dcterms:W3CDTF">2025-05-16T09:19:57Z</dcterms:created>
  <dcterms:modified xsi:type="dcterms:W3CDTF">2026-02-26T15:42:55Z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2025-05-16T00:00:00Z</vt:filetime>
  </property>
  <property fmtid="{D5CDD505-2E9C-101B-9397-08002B2CF9AE}" pid="3" name="Creator">
    <vt:lpwstr>Adobe InDesign 19.4 (Windows)</vt:lpwstr>
  </property>
  <property fmtid="{D5CDD505-2E9C-101B-9397-08002B2CF9AE}" pid="4" name="LastSaved">
    <vt:filetime>2025-05-16T00:00:00Z</vt:filetime>
  </property>
  <property fmtid="{D5CDD505-2E9C-101B-9397-08002B2CF9AE}" pid="5" name="Producer">
    <vt:lpwstr>Adobe PDF Library 17.0</vt:lpwstr>
  </property>
  <property fmtid="{D5CDD505-2E9C-101B-9397-08002B2CF9AE}" pid="6" name="MSIP_Label_90c2fedb-0da6-4717-8531-d16a1b9930f4_Enabled">
    <vt:lpwstr>true</vt:lpwstr>
  </property>
  <property fmtid="{D5CDD505-2E9C-101B-9397-08002B2CF9AE}" pid="7" name="MSIP_Label_90c2fedb-0da6-4717-8531-d16a1b9930f4_SetDate">
    <vt:lpwstr>2025-05-16T09:20:05Z</vt:lpwstr>
  </property>
  <property fmtid="{D5CDD505-2E9C-101B-9397-08002B2CF9AE}" pid="8" name="MSIP_Label_90c2fedb-0da6-4717-8531-d16a1b9930f4_Method">
    <vt:lpwstr>Standard</vt:lpwstr>
  </property>
  <property fmtid="{D5CDD505-2E9C-101B-9397-08002B2CF9AE}" pid="9" name="MSIP_Label_90c2fedb-0da6-4717-8531-d16a1b9930f4_Name">
    <vt:lpwstr>90c2fedb-0da6-4717-8531-d16a1b9930f4</vt:lpwstr>
  </property>
  <property fmtid="{D5CDD505-2E9C-101B-9397-08002B2CF9AE}" pid="10" name="MSIP_Label_90c2fedb-0da6-4717-8531-d16a1b9930f4_SiteId">
    <vt:lpwstr>45597f60-6e37-4be7-acfb-4c9e23b261ea</vt:lpwstr>
  </property>
  <property fmtid="{D5CDD505-2E9C-101B-9397-08002B2CF9AE}" pid="11" name="MSIP_Label_90c2fedb-0da6-4717-8531-d16a1b9930f4_ActionId">
    <vt:lpwstr>8678cf59-5c96-48df-be02-e0b9e9f3f454</vt:lpwstr>
  </property>
  <property fmtid="{D5CDD505-2E9C-101B-9397-08002B2CF9AE}" pid="12" name="MSIP_Label_90c2fedb-0da6-4717-8531-d16a1b9930f4_ContentBits">
    <vt:lpwstr>0</vt:lpwstr>
  </property>
  <property fmtid="{D5CDD505-2E9C-101B-9397-08002B2CF9AE}" pid="13" name="MSIP_Label_90c2fedb-0da6-4717-8531-d16a1b9930f4_Tag">
    <vt:lpwstr>10, 3, 0, 1</vt:lpwstr>
  </property>
  <property fmtid="{D5CDD505-2E9C-101B-9397-08002B2CF9AE}" pid="14" name="ContentTypeId">
    <vt:lpwstr>0x010100DCA8974C724FC74DA76074CC063BA03A</vt:lpwstr>
  </property>
  <property fmtid="{D5CDD505-2E9C-101B-9397-08002B2CF9AE}" pid="15" name="MediaServiceImageTags">
    <vt:lpwstr/>
  </property>
  <property fmtid="{D5CDD505-2E9C-101B-9397-08002B2CF9AE}" pid="16" name="MSIP_Label_10d9bad3-6dac-4e9a-89a3-89f3b8d247b2_Enabled">
    <vt:lpwstr>true</vt:lpwstr>
  </property>
  <property fmtid="{D5CDD505-2E9C-101B-9397-08002B2CF9AE}" pid="17" name="MSIP_Label_10d9bad3-6dac-4e9a-89a3-89f3b8d247b2_SetDate">
    <vt:lpwstr>2026-02-23T14:02:30Z</vt:lpwstr>
  </property>
  <property fmtid="{D5CDD505-2E9C-101B-9397-08002B2CF9AE}" pid="18" name="MSIP_Label_10d9bad3-6dac-4e9a-89a3-89f3b8d247b2_Method">
    <vt:lpwstr>Standard</vt:lpwstr>
  </property>
  <property fmtid="{D5CDD505-2E9C-101B-9397-08002B2CF9AE}" pid="19" name="MSIP_Label_10d9bad3-6dac-4e9a-89a3-89f3b8d247b2_Name">
    <vt:lpwstr>10d9bad3-6dac-4e9a-89a3-89f3b8d247b2</vt:lpwstr>
  </property>
  <property fmtid="{D5CDD505-2E9C-101B-9397-08002B2CF9AE}" pid="20" name="MSIP_Label_10d9bad3-6dac-4e9a-89a3-89f3b8d247b2_SiteId">
    <vt:lpwstr>5d1a9f9d-201f-4a10-b983-451cf65cbc1e</vt:lpwstr>
  </property>
  <property fmtid="{D5CDD505-2E9C-101B-9397-08002B2CF9AE}" pid="21" name="MSIP_Label_10d9bad3-6dac-4e9a-89a3-89f3b8d247b2_ActionId">
    <vt:lpwstr>e5c7318b-7f3e-4519-93b6-dd1f5a4497df</vt:lpwstr>
  </property>
  <property fmtid="{D5CDD505-2E9C-101B-9397-08002B2CF9AE}" pid="22" name="MSIP_Label_10d9bad3-6dac-4e9a-89a3-89f3b8d247b2_ContentBits">
    <vt:lpwstr>0</vt:lpwstr>
  </property>
  <property fmtid="{D5CDD505-2E9C-101B-9397-08002B2CF9AE}" pid="23" name="MSIP_Label_10d9bad3-6dac-4e9a-89a3-89f3b8d247b2_Tag">
    <vt:lpwstr>10, 3, 0, 2</vt:lpwstr>
  </property>
</Properties>
</file>