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3779838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2C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44"/>
  </p:normalViewPr>
  <p:slideViewPr>
    <p:cSldViewPr snapToGrid="0">
      <p:cViewPr varScale="1">
        <p:scale>
          <a:sx n="149" d="100"/>
          <a:sy n="149" d="100"/>
        </p:scale>
        <p:origin x="24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488" y="871910"/>
            <a:ext cx="3212862" cy="1854811"/>
          </a:xfrm>
        </p:spPr>
        <p:txBody>
          <a:bodyPr anchor="b"/>
          <a:lstStyle>
            <a:lvl1pPr algn="ctr">
              <a:defRPr sz="2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80" y="2798250"/>
            <a:ext cx="2834879" cy="1286282"/>
          </a:xfrm>
        </p:spPr>
        <p:txBody>
          <a:bodyPr/>
          <a:lstStyle>
            <a:lvl1pPr marL="0" indent="0" algn="ctr">
              <a:buNone/>
              <a:defRPr sz="992"/>
            </a:lvl1pPr>
            <a:lvl2pPr marL="189006" indent="0" algn="ctr">
              <a:buNone/>
              <a:defRPr sz="827"/>
            </a:lvl2pPr>
            <a:lvl3pPr marL="378013" indent="0" algn="ctr">
              <a:buNone/>
              <a:defRPr sz="744"/>
            </a:lvl3pPr>
            <a:lvl4pPr marL="567019" indent="0" algn="ctr">
              <a:buNone/>
              <a:defRPr sz="661"/>
            </a:lvl4pPr>
            <a:lvl5pPr marL="756026" indent="0" algn="ctr">
              <a:buNone/>
              <a:defRPr sz="661"/>
            </a:lvl5pPr>
            <a:lvl6pPr marL="945032" indent="0" algn="ctr">
              <a:buNone/>
              <a:defRPr sz="661"/>
            </a:lvl6pPr>
            <a:lvl7pPr marL="1134039" indent="0" algn="ctr">
              <a:buNone/>
              <a:defRPr sz="661"/>
            </a:lvl7pPr>
            <a:lvl8pPr marL="1323045" indent="0" algn="ctr">
              <a:buNone/>
              <a:defRPr sz="661"/>
            </a:lvl8pPr>
            <a:lvl9pPr marL="1512052" indent="0" algn="ctr">
              <a:buNone/>
              <a:defRPr sz="661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13255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0789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04947" y="283648"/>
            <a:ext cx="815028" cy="451493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864" y="283648"/>
            <a:ext cx="2397835" cy="451493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7902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180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96" y="1328214"/>
            <a:ext cx="3260110" cy="2216154"/>
          </a:xfrm>
        </p:spPr>
        <p:txBody>
          <a:bodyPr anchor="b"/>
          <a:lstStyle>
            <a:lvl1pPr>
              <a:defRPr sz="2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96" y="3565334"/>
            <a:ext cx="3260110" cy="1165423"/>
          </a:xfrm>
        </p:spPr>
        <p:txBody>
          <a:bodyPr/>
          <a:lstStyle>
            <a:lvl1pPr marL="0" indent="0">
              <a:buNone/>
              <a:defRPr sz="992">
                <a:solidFill>
                  <a:schemeClr val="tx1"/>
                </a:solidFill>
              </a:defRPr>
            </a:lvl1pPr>
            <a:lvl2pPr marL="189006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2pPr>
            <a:lvl3pPr marL="378013" indent="0">
              <a:buNone/>
              <a:defRPr sz="744">
                <a:solidFill>
                  <a:schemeClr val="tx1">
                    <a:tint val="75000"/>
                  </a:schemeClr>
                </a:solidFill>
              </a:defRPr>
            </a:lvl3pPr>
            <a:lvl4pPr marL="567019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4pPr>
            <a:lvl5pPr marL="756026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5pPr>
            <a:lvl6pPr marL="945032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6pPr>
            <a:lvl7pPr marL="1134039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7pPr>
            <a:lvl8pPr marL="1323045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8pPr>
            <a:lvl9pPr marL="1512052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04015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64" y="1418240"/>
            <a:ext cx="1606431" cy="3380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3543" y="1418240"/>
            <a:ext cx="1606431" cy="3380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79801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283649"/>
            <a:ext cx="3260110" cy="102976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357" y="1306014"/>
            <a:ext cx="1599048" cy="640058"/>
          </a:xfrm>
        </p:spPr>
        <p:txBody>
          <a:bodyPr anchor="b"/>
          <a:lstStyle>
            <a:lvl1pPr marL="0" indent="0">
              <a:buNone/>
              <a:defRPr sz="992" b="1"/>
            </a:lvl1pPr>
            <a:lvl2pPr marL="189006" indent="0">
              <a:buNone/>
              <a:defRPr sz="827" b="1"/>
            </a:lvl2pPr>
            <a:lvl3pPr marL="378013" indent="0">
              <a:buNone/>
              <a:defRPr sz="744" b="1"/>
            </a:lvl3pPr>
            <a:lvl4pPr marL="567019" indent="0">
              <a:buNone/>
              <a:defRPr sz="661" b="1"/>
            </a:lvl4pPr>
            <a:lvl5pPr marL="756026" indent="0">
              <a:buNone/>
              <a:defRPr sz="661" b="1"/>
            </a:lvl5pPr>
            <a:lvl6pPr marL="945032" indent="0">
              <a:buNone/>
              <a:defRPr sz="661" b="1"/>
            </a:lvl6pPr>
            <a:lvl7pPr marL="1134039" indent="0">
              <a:buNone/>
              <a:defRPr sz="661" b="1"/>
            </a:lvl7pPr>
            <a:lvl8pPr marL="1323045" indent="0">
              <a:buNone/>
              <a:defRPr sz="661" b="1"/>
            </a:lvl8pPr>
            <a:lvl9pPr marL="1512052" indent="0">
              <a:buNone/>
              <a:defRPr sz="66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57" y="1946072"/>
            <a:ext cx="1599048" cy="2862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13543" y="1306014"/>
            <a:ext cx="1606923" cy="640058"/>
          </a:xfrm>
        </p:spPr>
        <p:txBody>
          <a:bodyPr anchor="b"/>
          <a:lstStyle>
            <a:lvl1pPr marL="0" indent="0">
              <a:buNone/>
              <a:defRPr sz="992" b="1"/>
            </a:lvl1pPr>
            <a:lvl2pPr marL="189006" indent="0">
              <a:buNone/>
              <a:defRPr sz="827" b="1"/>
            </a:lvl2pPr>
            <a:lvl3pPr marL="378013" indent="0">
              <a:buNone/>
              <a:defRPr sz="744" b="1"/>
            </a:lvl3pPr>
            <a:lvl4pPr marL="567019" indent="0">
              <a:buNone/>
              <a:defRPr sz="661" b="1"/>
            </a:lvl4pPr>
            <a:lvl5pPr marL="756026" indent="0">
              <a:buNone/>
              <a:defRPr sz="661" b="1"/>
            </a:lvl5pPr>
            <a:lvl6pPr marL="945032" indent="0">
              <a:buNone/>
              <a:defRPr sz="661" b="1"/>
            </a:lvl6pPr>
            <a:lvl7pPr marL="1134039" indent="0">
              <a:buNone/>
              <a:defRPr sz="661" b="1"/>
            </a:lvl7pPr>
            <a:lvl8pPr marL="1323045" indent="0">
              <a:buNone/>
              <a:defRPr sz="661" b="1"/>
            </a:lvl8pPr>
            <a:lvl9pPr marL="1512052" indent="0">
              <a:buNone/>
              <a:defRPr sz="66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13543" y="1946072"/>
            <a:ext cx="1606923" cy="2862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94577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4458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565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923" y="767084"/>
            <a:ext cx="1913543" cy="3786085"/>
          </a:xfrm>
        </p:spPr>
        <p:txBody>
          <a:bodyPr/>
          <a:lstStyle>
            <a:lvl1pPr>
              <a:defRPr sz="1323"/>
            </a:lvl1pPr>
            <a:lvl2pPr>
              <a:defRPr sz="1158"/>
            </a:lvl2pPr>
            <a:lvl3pPr>
              <a:defRPr sz="992"/>
            </a:lvl3pPr>
            <a:lvl4pPr>
              <a:defRPr sz="827"/>
            </a:lvl4pPr>
            <a:lvl5pPr>
              <a:defRPr sz="827"/>
            </a:lvl5pPr>
            <a:lvl6pPr>
              <a:defRPr sz="827"/>
            </a:lvl6pPr>
            <a:lvl7pPr>
              <a:defRPr sz="827"/>
            </a:lvl7pPr>
            <a:lvl8pPr>
              <a:defRPr sz="827"/>
            </a:lvl8pPr>
            <a:lvl9pPr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1"/>
            </a:lvl1pPr>
            <a:lvl2pPr marL="189006" indent="0">
              <a:buNone/>
              <a:defRPr sz="579"/>
            </a:lvl2pPr>
            <a:lvl3pPr marL="378013" indent="0">
              <a:buNone/>
              <a:defRPr sz="496"/>
            </a:lvl3pPr>
            <a:lvl4pPr marL="567019" indent="0">
              <a:buNone/>
              <a:defRPr sz="413"/>
            </a:lvl4pPr>
            <a:lvl5pPr marL="756026" indent="0">
              <a:buNone/>
              <a:defRPr sz="413"/>
            </a:lvl5pPr>
            <a:lvl6pPr marL="945032" indent="0">
              <a:buNone/>
              <a:defRPr sz="413"/>
            </a:lvl6pPr>
            <a:lvl7pPr marL="1134039" indent="0">
              <a:buNone/>
              <a:defRPr sz="413"/>
            </a:lvl7pPr>
            <a:lvl8pPr marL="1323045" indent="0">
              <a:buNone/>
              <a:defRPr sz="413"/>
            </a:lvl8pPr>
            <a:lvl9pPr marL="1512052" indent="0">
              <a:buNone/>
              <a:defRPr sz="41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9367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6923" y="767084"/>
            <a:ext cx="1913543" cy="3786085"/>
          </a:xfrm>
        </p:spPr>
        <p:txBody>
          <a:bodyPr anchor="t"/>
          <a:lstStyle>
            <a:lvl1pPr marL="0" indent="0">
              <a:buNone/>
              <a:defRPr sz="1323"/>
            </a:lvl1pPr>
            <a:lvl2pPr marL="189006" indent="0">
              <a:buNone/>
              <a:defRPr sz="1158"/>
            </a:lvl2pPr>
            <a:lvl3pPr marL="378013" indent="0">
              <a:buNone/>
              <a:defRPr sz="992"/>
            </a:lvl3pPr>
            <a:lvl4pPr marL="567019" indent="0">
              <a:buNone/>
              <a:defRPr sz="827"/>
            </a:lvl4pPr>
            <a:lvl5pPr marL="756026" indent="0">
              <a:buNone/>
              <a:defRPr sz="827"/>
            </a:lvl5pPr>
            <a:lvl6pPr marL="945032" indent="0">
              <a:buNone/>
              <a:defRPr sz="827"/>
            </a:lvl6pPr>
            <a:lvl7pPr marL="1134039" indent="0">
              <a:buNone/>
              <a:defRPr sz="827"/>
            </a:lvl7pPr>
            <a:lvl8pPr marL="1323045" indent="0">
              <a:buNone/>
              <a:defRPr sz="827"/>
            </a:lvl8pPr>
            <a:lvl9pPr marL="1512052" indent="0">
              <a:buNone/>
              <a:defRPr sz="82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1"/>
            </a:lvl1pPr>
            <a:lvl2pPr marL="189006" indent="0">
              <a:buNone/>
              <a:defRPr sz="579"/>
            </a:lvl2pPr>
            <a:lvl3pPr marL="378013" indent="0">
              <a:buNone/>
              <a:defRPr sz="496"/>
            </a:lvl3pPr>
            <a:lvl4pPr marL="567019" indent="0">
              <a:buNone/>
              <a:defRPr sz="413"/>
            </a:lvl4pPr>
            <a:lvl5pPr marL="756026" indent="0">
              <a:buNone/>
              <a:defRPr sz="413"/>
            </a:lvl5pPr>
            <a:lvl6pPr marL="945032" indent="0">
              <a:buNone/>
              <a:defRPr sz="413"/>
            </a:lvl6pPr>
            <a:lvl7pPr marL="1134039" indent="0">
              <a:buNone/>
              <a:defRPr sz="413"/>
            </a:lvl7pPr>
            <a:lvl8pPr marL="1323045" indent="0">
              <a:buNone/>
              <a:defRPr sz="413"/>
            </a:lvl8pPr>
            <a:lvl9pPr marL="1512052" indent="0">
              <a:buNone/>
              <a:defRPr sz="41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24331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64" y="1418240"/>
            <a:ext cx="326011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9864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EC234-8F4F-D44F-A009-CCC82108C594}" type="datetimeFigureOut">
              <a:rPr lang="en-DE" smtClean="0"/>
              <a:t>26.02.26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38228-445C-134B-8F2A-C0D265CA4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1330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78013" rtl="0" eaLnBrk="1" latinLnBrk="0" hangingPunct="1">
        <a:lnSpc>
          <a:spcPct val="90000"/>
        </a:lnSpc>
        <a:spcBef>
          <a:spcPct val="0"/>
        </a:spcBef>
        <a:buNone/>
        <a:defRPr sz="18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3" indent="-94503" algn="l" defTabSz="37801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472516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827" kern="1200">
          <a:solidFill>
            <a:schemeClr val="tx1"/>
          </a:solidFill>
          <a:latin typeface="+mn-lt"/>
          <a:ea typeface="+mn-ea"/>
          <a:cs typeface="+mn-cs"/>
        </a:defRPr>
      </a:lvl3pPr>
      <a:lvl4pPr marL="661523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4pPr>
      <a:lvl5pPr marL="850529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5pPr>
      <a:lvl6pPr marL="1039536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6pPr>
      <a:lvl7pPr marL="1228542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7pPr>
      <a:lvl8pPr marL="1417549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8pPr>
      <a:lvl9pPr marL="1606555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1pPr>
      <a:lvl2pPr marL="189006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2pPr>
      <a:lvl3pPr marL="378013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3pPr>
      <a:lvl4pPr marL="567019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4pPr>
      <a:lvl5pPr marL="756026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5pPr>
      <a:lvl6pPr marL="945032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6pPr>
      <a:lvl7pPr marL="1134039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7pPr>
      <a:lvl8pPr marL="1323045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8pPr>
      <a:lvl9pPr marL="1512052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7708CE-1E59-BFE5-7134-1AD3D05BA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2"/>
            <a:ext cx="3779838" cy="53272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9C55AF-7A2A-FD57-F5BD-CAECC6092D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488" y="1803402"/>
            <a:ext cx="3212862" cy="1854811"/>
          </a:xfrm>
        </p:spPr>
        <p:txBody>
          <a:bodyPr anchor="t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DE" sz="2200" b="1" dirty="0">
                <a:solidFill>
                  <a:srgbClr val="352C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Nachname</a:t>
            </a:r>
            <a:br>
              <a:rPr lang="en-DE" sz="2200" b="1" dirty="0">
                <a:solidFill>
                  <a:srgbClr val="352C7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E" sz="1600" dirty="0">
                <a:latin typeface="Arial" panose="020B0604020202020204" pitchFamily="34" charset="0"/>
                <a:cs typeface="Arial" panose="020B0604020202020204" pitchFamily="34" charset="0"/>
              </a:rPr>
              <a:t>Firma</a:t>
            </a:r>
          </a:p>
        </p:txBody>
      </p:sp>
    </p:spTree>
    <p:extLst>
      <p:ext uri="{BB962C8B-B14F-4D97-AF65-F5344CB8AC3E}">
        <p14:creationId xmlns:p14="http://schemas.microsoft.com/office/powerpoint/2010/main" val="411405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0127DBE-F267-C5B2-73F3-3ED9F89BE4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3780094" cy="5327650"/>
          </a:xfrm>
        </p:spPr>
      </p:pic>
    </p:spTree>
    <p:extLst>
      <p:ext uri="{BB962C8B-B14F-4D97-AF65-F5344CB8AC3E}">
        <p14:creationId xmlns:p14="http://schemas.microsoft.com/office/powerpoint/2010/main" val="70359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</TotalTime>
  <Words>4</Words>
  <Application>Microsoft Macintosh PowerPoint</Application>
  <PresentationFormat>Custom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Name Nachname Firma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</dc:creator>
  <cp:lastModifiedBy>Georg</cp:lastModifiedBy>
  <cp:revision>1</cp:revision>
  <dcterms:created xsi:type="dcterms:W3CDTF">2026-02-26T09:50:16Z</dcterms:created>
  <dcterms:modified xsi:type="dcterms:W3CDTF">2026-02-26T09:57:55Z</dcterms:modified>
</cp:coreProperties>
</file>