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</p:sldMasterIdLst>
  <p:notesMasterIdLst>
    <p:notesMasterId r:id="rId10"/>
  </p:notesMasterIdLst>
  <p:sldIdLst>
    <p:sldId id="2269" r:id="rId2"/>
    <p:sldId id="258" r:id="rId3"/>
    <p:sldId id="261" r:id="rId4"/>
    <p:sldId id="2261" r:id="rId5"/>
    <p:sldId id="2267" r:id="rId6"/>
    <p:sldId id="2260" r:id="rId7"/>
    <p:sldId id="2263" r:id="rId8"/>
    <p:sldId id="2268" r:id="rId9"/>
  </p:sldIdLst>
  <p:sldSz cx="9144000" cy="5143500" type="screen16x9"/>
  <p:notesSz cx="6797675" cy="9926638"/>
  <p:embeddedFontLst>
    <p:embeddedFont>
      <p:font typeface="Inter" panose="02000503000000020004" pitchFamily="2" charset="0"/>
      <p:regular r:id="rId11"/>
      <p:bold r:id="rId12"/>
      <p:italic r:id="rId13"/>
      <p:boldItalic r:id="rId14"/>
    </p:embeddedFont>
    <p:embeddedFont>
      <p:font typeface="Inter SemiBold" panose="02000503000000020004" pitchFamily="2" charset="0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95" userDrawn="1">
          <p15:clr>
            <a:srgbClr val="A4A3A4"/>
          </p15:clr>
        </p15:guide>
        <p15:guide id="2" pos="4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D2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3C577DA-0655-4733-BC94-561C71CC0C0A}">
  <a:tblStyle styleId="{43C577DA-0655-4733-BC94-561C71CC0C0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7" autoAdjust="0"/>
    <p:restoredTop sz="94762"/>
  </p:normalViewPr>
  <p:slideViewPr>
    <p:cSldViewPr snapToGrid="0">
      <p:cViewPr varScale="1">
        <p:scale>
          <a:sx n="143" d="100"/>
          <a:sy n="143" d="100"/>
        </p:scale>
        <p:origin x="200" y="392"/>
      </p:cViewPr>
      <p:guideLst>
        <p:guide orient="horz" pos="395"/>
        <p:guide pos="4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4" y="0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4" y="9428584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>
          <a:extLst>
            <a:ext uri="{FF2B5EF4-FFF2-40B4-BE49-F238E27FC236}">
              <a16:creationId xmlns:a16="http://schemas.microsoft.com/office/drawing/2014/main" id="{35BCB6AA-E042-E7DB-0DBA-BA2A2DD76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fd91b64e91_0_140:notes">
            <a:extLst>
              <a:ext uri="{FF2B5EF4-FFF2-40B4-BE49-F238E27FC236}">
                <a16:creationId xmlns:a16="http://schemas.microsoft.com/office/drawing/2014/main" id="{34F892BC-1165-009D-E771-1C9C18AF3C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g2fd91b64e91_0_140:notes">
            <a:extLst>
              <a:ext uri="{FF2B5EF4-FFF2-40B4-BE49-F238E27FC236}">
                <a16:creationId xmlns:a16="http://schemas.microsoft.com/office/drawing/2014/main" id="{7C58CF6C-A3F0-EDC2-95A6-2AA2935B13B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2" name="Google Shape;252;g2fd91b64e91_0_140:notes">
            <a:extLst>
              <a:ext uri="{FF2B5EF4-FFF2-40B4-BE49-F238E27FC236}">
                <a16:creationId xmlns:a16="http://schemas.microsoft.com/office/drawing/2014/main" id="{EFDF91D7-0E71-3077-FD3B-A8041DE08A8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0444" y="9428584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de-DE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3180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f7676dcaa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g2f7676dcaa6_0_1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1" name="Google Shape;261;g2f7676dcaa6_0_10:notes"/>
          <p:cNvSpPr txBox="1">
            <a:spLocks noGrp="1"/>
          </p:cNvSpPr>
          <p:nvPr>
            <p:ph type="sldNum" idx="12"/>
          </p:nvPr>
        </p:nvSpPr>
        <p:spPr>
          <a:xfrm>
            <a:off x="3850444" y="9428584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de-DE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ffdd7f800a_0_4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" name="Google Shape;283;g2ffdd7f800a_0_44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/>
              <a:t>Kommentar an Emanuel bitte hier einfügen: …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4" name="Google Shape;284;g2ffdd7f800a_0_449:notes"/>
          <p:cNvSpPr txBox="1">
            <a:spLocks noGrp="1"/>
          </p:cNvSpPr>
          <p:nvPr>
            <p:ph type="sldNum" idx="12"/>
          </p:nvPr>
        </p:nvSpPr>
        <p:spPr>
          <a:xfrm>
            <a:off x="3850444" y="9428584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de-DE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80DDA8-2BDD-6569-0E1E-08BAB8AD7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943D1A1-0FFF-FD95-E621-1D87E5B6C3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889D5C-727F-4597-B6E2-7D5CC8BD83C7}" type="slidenum">
              <a:rPr lang="en-US"/>
              <a:t>6</a:t>
            </a:fld>
            <a:endParaRPr lang="en-US"/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0EE9C0A7-AC23-D8EF-A9FE-9FD6FA6CA9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1138" y="814388"/>
            <a:ext cx="7250113" cy="4079875"/>
          </a:xfrm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C4507A99-23E9-B50F-A8D5-914532E943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305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>
          <a:extLst>
            <a:ext uri="{FF2B5EF4-FFF2-40B4-BE49-F238E27FC236}">
              <a16:creationId xmlns:a16="http://schemas.microsoft.com/office/drawing/2014/main" id="{09EBA6A9-9B3C-4957-DE53-80AAD6F78A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f7676dcaa6_0_10:notes">
            <a:extLst>
              <a:ext uri="{FF2B5EF4-FFF2-40B4-BE49-F238E27FC236}">
                <a16:creationId xmlns:a16="http://schemas.microsoft.com/office/drawing/2014/main" id="{F21FD7BC-6A14-CC79-7A90-32AE6353D91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g2f7676dcaa6_0_10:notes">
            <a:extLst>
              <a:ext uri="{FF2B5EF4-FFF2-40B4-BE49-F238E27FC236}">
                <a16:creationId xmlns:a16="http://schemas.microsoft.com/office/drawing/2014/main" id="{68D52602-690D-661B-C9F9-B0DC7DFD21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1" name="Google Shape;261;g2f7676dcaa6_0_10:notes">
            <a:extLst>
              <a:ext uri="{FF2B5EF4-FFF2-40B4-BE49-F238E27FC236}">
                <a16:creationId xmlns:a16="http://schemas.microsoft.com/office/drawing/2014/main" id="{132FFEE2-070C-44BF-933E-EEBA3D6D974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0444" y="9428584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de-DE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1547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>
  <p:cSld name="Cov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2EC5AE1A-F469-962C-D117-D3DC3C00DD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5289731" cy="5143500"/>
          </a:xfrm>
          <a:prstGeom prst="rect">
            <a:avLst/>
          </a:prstGeom>
        </p:spPr>
      </p:pic>
      <p:sp>
        <p:nvSpPr>
          <p:cNvPr id="16" name="Google Shape;16;p2"/>
          <p:cNvSpPr txBox="1"/>
          <p:nvPr/>
        </p:nvSpPr>
        <p:spPr>
          <a:xfrm>
            <a:off x="8376425" y="4860017"/>
            <a:ext cx="548700" cy="16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de-DE" sz="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‹#›</a:t>
            </a:fld>
            <a:endParaRPr sz="800" b="0" i="0" u="none" strike="noStrike" cap="non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7" name="Google Shape;17;p2"/>
          <p:cNvSpPr txBox="1">
            <a:spLocks noGrp="1"/>
          </p:cNvSpPr>
          <p:nvPr>
            <p:ph type="title"/>
          </p:nvPr>
        </p:nvSpPr>
        <p:spPr>
          <a:xfrm>
            <a:off x="407950" y="2986169"/>
            <a:ext cx="6676244" cy="621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1"/>
          </p:nvPr>
        </p:nvSpPr>
        <p:spPr>
          <a:xfrm>
            <a:off x="400600" y="3423228"/>
            <a:ext cx="5667759" cy="121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14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Tx/>
              <a:buNone/>
              <a:defRPr sz="1800" b="0" i="0" u="none" strike="noStrike" cap="none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19" name="Google Shape;19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05935" y="4912727"/>
            <a:ext cx="1168842" cy="9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11824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Complete Blank - Title">
    <p:bg>
      <p:bgPr>
        <a:solidFill>
          <a:schemeClr val="bg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9B3307C4-1BD0-6CEB-6A92-70201708DD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289731" cy="5143500"/>
          </a:xfrm>
          <a:prstGeom prst="rect">
            <a:avLst/>
          </a:prstGeom>
        </p:spPr>
      </p:pic>
      <p:sp>
        <p:nvSpPr>
          <p:cNvPr id="3" name="Google Shape;17;p2">
            <a:extLst>
              <a:ext uri="{FF2B5EF4-FFF2-40B4-BE49-F238E27FC236}">
                <a16:creationId xmlns:a16="http://schemas.microsoft.com/office/drawing/2014/main" id="{B5E757DE-3F39-D2B5-8FE5-C52224847F5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7950" y="2986169"/>
            <a:ext cx="6676244" cy="621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" name="Google Shape;18;p2">
            <a:extLst>
              <a:ext uri="{FF2B5EF4-FFF2-40B4-BE49-F238E27FC236}">
                <a16:creationId xmlns:a16="http://schemas.microsoft.com/office/drawing/2014/main" id="{264CF2F4-C02C-3D46-6740-028497CDF2A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00600" y="3423228"/>
            <a:ext cx="5667759" cy="121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14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Tx/>
              <a:buNone/>
              <a:defRPr sz="1800" b="0" i="0" u="none" strike="noStrike" cap="none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4894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+ Content + Footer" preserve="1">
  <p:cSld name="Titel + Content + Foot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angle 1">
            <a:extLst>
              <a:ext uri="{FF2B5EF4-FFF2-40B4-BE49-F238E27FC236}">
                <a16:creationId xmlns:a16="http://schemas.microsoft.com/office/drawing/2014/main" id="{0D146FB6-411F-E187-3848-05FE90735541}"/>
              </a:ext>
            </a:extLst>
          </p:cNvPr>
          <p:cNvSpPr/>
          <p:nvPr userDrawn="1"/>
        </p:nvSpPr>
        <p:spPr>
          <a:xfrm>
            <a:off x="3340100" y="4603500"/>
            <a:ext cx="5803900" cy="539999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3" name="Google Shape;23;g2d8ab5e4e98_0_12"/>
          <p:cNvSpPr txBox="1"/>
          <p:nvPr/>
        </p:nvSpPr>
        <p:spPr>
          <a:xfrm>
            <a:off x="8376426" y="4859581"/>
            <a:ext cx="548700" cy="1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de-DE" sz="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t>‹#›</a:t>
            </a:fld>
            <a:endParaRPr sz="800" b="0" i="0" u="none" strike="noStrike" cap="non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5" name="Google Shape;25;g2d8ab5e4e98_0_12"/>
          <p:cNvSpPr txBox="1">
            <a:spLocks noGrp="1"/>
          </p:cNvSpPr>
          <p:nvPr>
            <p:ph type="body" idx="1"/>
          </p:nvPr>
        </p:nvSpPr>
        <p:spPr>
          <a:xfrm>
            <a:off x="191201" y="1040159"/>
            <a:ext cx="8588400" cy="3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7144" marR="0" lv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Arial"/>
              <a:buNone/>
              <a:tabLst/>
              <a:defRPr sz="12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31" marR="0" lvl="1" indent="-317476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Arial"/>
              <a:buChar char="–"/>
              <a:defRPr sz="1051" b="0" i="0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98" marR="0" lvl="2" indent="-317476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Arial"/>
              <a:buChar char="•"/>
              <a:defRPr sz="1051" b="0" i="0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64" marR="0" lvl="3" indent="-317476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Noto Sans Symbols"/>
              <a:buChar char="−"/>
              <a:defRPr sz="1051" b="0" i="0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29" marR="0" lvl="4" indent="-317476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Noto Sans Symbols"/>
              <a:buChar char="−"/>
              <a:defRPr sz="1051" b="0" i="0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95" marR="0" lvl="5" indent="-31747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Arial"/>
              <a:buChar char="•"/>
              <a:defRPr sz="1051" b="0" i="0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160" marR="0" lvl="6" indent="-31747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Arial"/>
              <a:buChar char="•"/>
              <a:defRPr sz="1051" b="0" i="0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326" marR="0" lvl="7" indent="-31747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Arial"/>
              <a:buChar char="•"/>
              <a:defRPr sz="1051" b="0" i="0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493" marR="0" lvl="8" indent="-31747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Arial"/>
              <a:buChar char="•"/>
              <a:defRPr sz="1051" b="0" i="0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26" name="Google Shape;26;g2d8ab5e4e98_0_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00171" y="4888437"/>
            <a:ext cx="1168844" cy="9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g2d8ab5e4e98_0_12"/>
          <p:cNvSpPr txBox="1">
            <a:spLocks noGrp="1"/>
          </p:cNvSpPr>
          <p:nvPr>
            <p:ph type="title"/>
          </p:nvPr>
        </p:nvSpPr>
        <p:spPr>
          <a:xfrm>
            <a:off x="191201" y="176971"/>
            <a:ext cx="52419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8" name="Google Shape;28;g2d8ab5e4e98_0_12"/>
          <p:cNvSpPr txBox="1">
            <a:spLocks noGrp="1"/>
          </p:cNvSpPr>
          <p:nvPr>
            <p:ph type="title" idx="2"/>
          </p:nvPr>
        </p:nvSpPr>
        <p:spPr>
          <a:xfrm>
            <a:off x="191202" y="501900"/>
            <a:ext cx="5241900" cy="2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ABBF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642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4364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642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4364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642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4364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642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4364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642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4364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642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4364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642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4364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642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4364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8087C26-F221-A75E-7802-5E18F72BF6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8874" y="4695173"/>
            <a:ext cx="687842" cy="36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8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+ Content + Footer" preserve="1">
  <p:cSld name="Titel + Content + Footer HALF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angle 1">
            <a:extLst>
              <a:ext uri="{FF2B5EF4-FFF2-40B4-BE49-F238E27FC236}">
                <a16:creationId xmlns:a16="http://schemas.microsoft.com/office/drawing/2014/main" id="{0D146FB6-411F-E187-3848-05FE90735541}"/>
              </a:ext>
            </a:extLst>
          </p:cNvPr>
          <p:cNvSpPr/>
          <p:nvPr userDrawn="1"/>
        </p:nvSpPr>
        <p:spPr>
          <a:xfrm>
            <a:off x="3340100" y="4603500"/>
            <a:ext cx="5803900" cy="539999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3" name="Google Shape;23;g2d8ab5e4e98_0_12"/>
          <p:cNvSpPr txBox="1"/>
          <p:nvPr/>
        </p:nvSpPr>
        <p:spPr>
          <a:xfrm>
            <a:off x="8376426" y="4859581"/>
            <a:ext cx="548700" cy="1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de-DE" sz="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t>‹#›</a:t>
            </a:fld>
            <a:endParaRPr sz="800" b="0" i="0" u="none" strike="noStrike" cap="non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5" name="Google Shape;25;g2d8ab5e4e98_0_12"/>
          <p:cNvSpPr txBox="1">
            <a:spLocks noGrp="1"/>
          </p:cNvSpPr>
          <p:nvPr>
            <p:ph type="body" idx="1"/>
          </p:nvPr>
        </p:nvSpPr>
        <p:spPr>
          <a:xfrm>
            <a:off x="191201" y="1040159"/>
            <a:ext cx="4012499" cy="3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7144" marR="0" lv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Arial"/>
              <a:buNone/>
              <a:tabLst/>
              <a:defRPr sz="12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31" marR="0" lvl="1" indent="-317476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Arial"/>
              <a:buChar char="–"/>
              <a:defRPr sz="1051" b="0" i="0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98" marR="0" lvl="2" indent="-317476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Arial"/>
              <a:buChar char="•"/>
              <a:defRPr sz="1051" b="0" i="0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64" marR="0" lvl="3" indent="-317476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Noto Sans Symbols"/>
              <a:buChar char="−"/>
              <a:defRPr sz="1051" b="0" i="0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29" marR="0" lvl="4" indent="-317476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Noto Sans Symbols"/>
              <a:buChar char="−"/>
              <a:defRPr sz="1051" b="0" i="0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95" marR="0" lvl="5" indent="-31747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Arial"/>
              <a:buChar char="•"/>
              <a:defRPr sz="1051" b="0" i="0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160" marR="0" lvl="6" indent="-31747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Arial"/>
              <a:buChar char="•"/>
              <a:defRPr sz="1051" b="0" i="0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326" marR="0" lvl="7" indent="-31747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Arial"/>
              <a:buChar char="•"/>
              <a:defRPr sz="1051" b="0" i="0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493" marR="0" lvl="8" indent="-31747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Arial"/>
              <a:buChar char="•"/>
              <a:defRPr sz="1051" b="0" i="0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26" name="Google Shape;26;g2d8ab5e4e98_0_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00171" y="4888437"/>
            <a:ext cx="1168844" cy="9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g2d8ab5e4e98_0_12"/>
          <p:cNvSpPr txBox="1">
            <a:spLocks noGrp="1"/>
          </p:cNvSpPr>
          <p:nvPr>
            <p:ph type="title"/>
          </p:nvPr>
        </p:nvSpPr>
        <p:spPr>
          <a:xfrm>
            <a:off x="191201" y="176971"/>
            <a:ext cx="52419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8" name="Google Shape;28;g2d8ab5e4e98_0_12"/>
          <p:cNvSpPr txBox="1">
            <a:spLocks noGrp="1"/>
          </p:cNvSpPr>
          <p:nvPr>
            <p:ph type="title" idx="2"/>
          </p:nvPr>
        </p:nvSpPr>
        <p:spPr>
          <a:xfrm>
            <a:off x="191202" y="501900"/>
            <a:ext cx="5241900" cy="2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ABBF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642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4364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642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4364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642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4364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642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4364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642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4364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642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4364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642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4364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642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4364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273BD55-5605-788F-3F11-3D36E1FB7A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8874" y="4695173"/>
            <a:ext cx="687842" cy="36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848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+ Content + Footer" preserve="1">
  <p:cSld name="2 Columns Colo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4;g2d8ab5e4e98_0_54">
            <a:extLst>
              <a:ext uri="{FF2B5EF4-FFF2-40B4-BE49-F238E27FC236}">
                <a16:creationId xmlns:a16="http://schemas.microsoft.com/office/drawing/2014/main" id="{178C2CE8-900A-BEBA-F811-7D751AA469C4}"/>
              </a:ext>
            </a:extLst>
          </p:cNvPr>
          <p:cNvSpPr/>
          <p:nvPr userDrawn="1"/>
        </p:nvSpPr>
        <p:spPr>
          <a:xfrm>
            <a:off x="4470400" y="0"/>
            <a:ext cx="46736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riangle 1">
            <a:extLst>
              <a:ext uri="{FF2B5EF4-FFF2-40B4-BE49-F238E27FC236}">
                <a16:creationId xmlns:a16="http://schemas.microsoft.com/office/drawing/2014/main" id="{0D146FB6-411F-E187-3848-05FE90735541}"/>
              </a:ext>
            </a:extLst>
          </p:cNvPr>
          <p:cNvSpPr/>
          <p:nvPr userDrawn="1"/>
        </p:nvSpPr>
        <p:spPr>
          <a:xfrm>
            <a:off x="3340100" y="4603500"/>
            <a:ext cx="5803900" cy="539999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3" name="Google Shape;23;g2d8ab5e4e98_0_12"/>
          <p:cNvSpPr txBox="1"/>
          <p:nvPr/>
        </p:nvSpPr>
        <p:spPr>
          <a:xfrm>
            <a:off x="8376426" y="4859581"/>
            <a:ext cx="548700" cy="1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de-DE" sz="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t>‹#›</a:t>
            </a:fld>
            <a:endParaRPr sz="800" b="0" i="0" u="none" strike="noStrike" cap="non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5" name="Google Shape;25;g2d8ab5e4e98_0_12"/>
          <p:cNvSpPr txBox="1">
            <a:spLocks noGrp="1"/>
          </p:cNvSpPr>
          <p:nvPr>
            <p:ph type="body" idx="1"/>
          </p:nvPr>
        </p:nvSpPr>
        <p:spPr>
          <a:xfrm>
            <a:off x="191201" y="1040159"/>
            <a:ext cx="4012499" cy="3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7144" marR="0" lv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Arial"/>
              <a:buNone/>
              <a:tabLst/>
              <a:defRPr sz="12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31" marR="0" lvl="1" indent="-317476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Arial"/>
              <a:buChar char="–"/>
              <a:defRPr sz="1051" b="0" i="0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98" marR="0" lvl="2" indent="-317476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Arial"/>
              <a:buChar char="•"/>
              <a:defRPr sz="1051" b="0" i="0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64" marR="0" lvl="3" indent="-317476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Noto Sans Symbols"/>
              <a:buChar char="−"/>
              <a:defRPr sz="1051" b="0" i="0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29" marR="0" lvl="4" indent="-317476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Noto Sans Symbols"/>
              <a:buChar char="−"/>
              <a:defRPr sz="1051" b="0" i="0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95" marR="0" lvl="5" indent="-31747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Arial"/>
              <a:buChar char="•"/>
              <a:defRPr sz="1051" b="0" i="0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160" marR="0" lvl="6" indent="-31747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Arial"/>
              <a:buChar char="•"/>
              <a:defRPr sz="1051" b="0" i="0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326" marR="0" lvl="7" indent="-31747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Arial"/>
              <a:buChar char="•"/>
              <a:defRPr sz="1051" b="0" i="0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493" marR="0" lvl="8" indent="-31747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Arial"/>
              <a:buChar char="•"/>
              <a:defRPr sz="1051" b="0" i="0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26" name="Google Shape;26;g2d8ab5e4e98_0_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00171" y="4888437"/>
            <a:ext cx="1168844" cy="9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g2d8ab5e4e98_0_12"/>
          <p:cNvSpPr txBox="1">
            <a:spLocks noGrp="1"/>
          </p:cNvSpPr>
          <p:nvPr>
            <p:ph type="title"/>
          </p:nvPr>
        </p:nvSpPr>
        <p:spPr>
          <a:xfrm>
            <a:off x="191201" y="176971"/>
            <a:ext cx="52419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8" name="Google Shape;28;g2d8ab5e4e98_0_12"/>
          <p:cNvSpPr txBox="1">
            <a:spLocks noGrp="1"/>
          </p:cNvSpPr>
          <p:nvPr>
            <p:ph type="title" idx="2"/>
          </p:nvPr>
        </p:nvSpPr>
        <p:spPr>
          <a:xfrm>
            <a:off x="191202" y="501900"/>
            <a:ext cx="5241900" cy="2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ABBF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642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4364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642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4364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642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4364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642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4364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642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4364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642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4364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642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4364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642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4364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E51C354-CCAE-D2D4-5DB0-375508943F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8874" y="4695173"/>
            <a:ext cx="687842" cy="36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622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+ Content + Footer" preserve="1">
  <p:cSld name="Color Background 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4;g2d8ab5e4e98_0_54">
            <a:extLst>
              <a:ext uri="{FF2B5EF4-FFF2-40B4-BE49-F238E27FC236}">
                <a16:creationId xmlns:a16="http://schemas.microsoft.com/office/drawing/2014/main" id="{178C2CE8-900A-BEBA-F811-7D751AA469C4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riangle 1">
            <a:extLst>
              <a:ext uri="{FF2B5EF4-FFF2-40B4-BE49-F238E27FC236}">
                <a16:creationId xmlns:a16="http://schemas.microsoft.com/office/drawing/2014/main" id="{0D146FB6-411F-E187-3848-05FE90735541}"/>
              </a:ext>
            </a:extLst>
          </p:cNvPr>
          <p:cNvSpPr/>
          <p:nvPr userDrawn="1"/>
        </p:nvSpPr>
        <p:spPr>
          <a:xfrm>
            <a:off x="3340100" y="4603500"/>
            <a:ext cx="5803900" cy="539999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3" name="Google Shape;23;g2d8ab5e4e98_0_12"/>
          <p:cNvSpPr txBox="1"/>
          <p:nvPr/>
        </p:nvSpPr>
        <p:spPr>
          <a:xfrm>
            <a:off x="8376426" y="4859581"/>
            <a:ext cx="548700" cy="1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de-DE" sz="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t>‹#›</a:t>
            </a:fld>
            <a:endParaRPr sz="800" b="0" i="0" u="none" strike="noStrike" cap="non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5" name="Google Shape;25;g2d8ab5e4e98_0_12"/>
          <p:cNvSpPr txBox="1">
            <a:spLocks noGrp="1"/>
          </p:cNvSpPr>
          <p:nvPr>
            <p:ph type="body" idx="1"/>
          </p:nvPr>
        </p:nvSpPr>
        <p:spPr>
          <a:xfrm>
            <a:off x="191201" y="1040159"/>
            <a:ext cx="4012499" cy="3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7144" marR="0" lv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Arial"/>
              <a:buNone/>
              <a:tabLst/>
              <a:defRPr sz="12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31" marR="0" lvl="1" indent="-317476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Arial"/>
              <a:buChar char="–"/>
              <a:defRPr sz="1051" b="0" i="0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98" marR="0" lvl="2" indent="-317476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Arial"/>
              <a:buChar char="•"/>
              <a:defRPr sz="1051" b="0" i="0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64" marR="0" lvl="3" indent="-317476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Noto Sans Symbols"/>
              <a:buChar char="−"/>
              <a:defRPr sz="1051" b="0" i="0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29" marR="0" lvl="4" indent="-317476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Noto Sans Symbols"/>
              <a:buChar char="−"/>
              <a:defRPr sz="1051" b="0" i="0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95" marR="0" lvl="5" indent="-31747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Arial"/>
              <a:buChar char="•"/>
              <a:defRPr sz="1051" b="0" i="0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160" marR="0" lvl="6" indent="-31747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Arial"/>
              <a:buChar char="•"/>
              <a:defRPr sz="1051" b="0" i="0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326" marR="0" lvl="7" indent="-31747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Arial"/>
              <a:buChar char="•"/>
              <a:defRPr sz="1051" b="0" i="0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493" marR="0" lvl="8" indent="-31747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Arial"/>
              <a:buChar char="•"/>
              <a:defRPr sz="1051" b="0" i="0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26" name="Google Shape;26;g2d8ab5e4e98_0_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00171" y="4888437"/>
            <a:ext cx="1168844" cy="9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g2d8ab5e4e98_0_12"/>
          <p:cNvSpPr txBox="1">
            <a:spLocks noGrp="1"/>
          </p:cNvSpPr>
          <p:nvPr>
            <p:ph type="title"/>
          </p:nvPr>
        </p:nvSpPr>
        <p:spPr>
          <a:xfrm>
            <a:off x="191201" y="176971"/>
            <a:ext cx="52419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8" name="Google Shape;28;g2d8ab5e4e98_0_12"/>
          <p:cNvSpPr txBox="1">
            <a:spLocks noGrp="1"/>
          </p:cNvSpPr>
          <p:nvPr>
            <p:ph type="title" idx="2"/>
          </p:nvPr>
        </p:nvSpPr>
        <p:spPr>
          <a:xfrm>
            <a:off x="191202" y="501900"/>
            <a:ext cx="5241900" cy="2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ABBF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642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4364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642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4364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642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4364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642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4364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642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4364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642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4364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642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4364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642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4364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DB97717-2EC2-F4C9-E09B-F76EA7A559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8874" y="4695173"/>
            <a:ext cx="687842" cy="36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600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 preserve="1">
  <p:cSld name="Zwischen Cover 2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d8ab5e4e98_0_14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Font typeface="Calibri"/>
              <a:buNone/>
              <a:defRPr sz="45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7" name="Google Shape;157;g2d8ab5e4e98_0_146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E9ABBF"/>
              </a:buClr>
              <a:buSzPts val="2200"/>
              <a:buNone/>
              <a:defRPr sz="2200" b="1">
                <a:solidFill>
                  <a:schemeClr val="accent2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 dirty="0"/>
          </a:p>
        </p:txBody>
      </p:sp>
      <p:sp>
        <p:nvSpPr>
          <p:cNvPr id="2" name="Triangle 1">
            <a:extLst>
              <a:ext uri="{FF2B5EF4-FFF2-40B4-BE49-F238E27FC236}">
                <a16:creationId xmlns:a16="http://schemas.microsoft.com/office/drawing/2014/main" id="{888EFD32-6FCD-2EFA-57CA-86BD16BFE448}"/>
              </a:ext>
            </a:extLst>
          </p:cNvPr>
          <p:cNvSpPr/>
          <p:nvPr userDrawn="1"/>
        </p:nvSpPr>
        <p:spPr>
          <a:xfrm>
            <a:off x="3340100" y="4603500"/>
            <a:ext cx="5803900" cy="539999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3" name="Google Shape;26;g2d8ab5e4e98_0_12">
            <a:extLst>
              <a:ext uri="{FF2B5EF4-FFF2-40B4-BE49-F238E27FC236}">
                <a16:creationId xmlns:a16="http://schemas.microsoft.com/office/drawing/2014/main" id="{8499ECEC-E72F-E3E6-F34F-61EADA85866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500171" y="4888437"/>
            <a:ext cx="1168844" cy="9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93E3FA4C-B366-280E-513C-6F0DB2B761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8874" y="4695173"/>
            <a:ext cx="687842" cy="36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335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ischen Cover" preserve="1">
  <p:cSld name="Zwischen Cover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d8ab5e4e98_0_10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g2d8ab5e4e98_0_108" descr="Title of the day" title="Title of the day"/>
          <p:cNvSpPr txBox="1">
            <a:spLocks noGrp="1"/>
          </p:cNvSpPr>
          <p:nvPr>
            <p:ph type="title"/>
          </p:nvPr>
        </p:nvSpPr>
        <p:spPr>
          <a:xfrm>
            <a:off x="191200" y="243148"/>
            <a:ext cx="5840400" cy="258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bg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4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4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4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4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4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4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4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400"/>
            </a:lvl9pPr>
          </a:lstStyle>
          <a:p>
            <a:endParaRPr/>
          </a:p>
        </p:txBody>
      </p:sp>
      <p:sp>
        <p:nvSpPr>
          <p:cNvPr id="2" name="Triangle 1">
            <a:extLst>
              <a:ext uri="{FF2B5EF4-FFF2-40B4-BE49-F238E27FC236}">
                <a16:creationId xmlns:a16="http://schemas.microsoft.com/office/drawing/2014/main" id="{9E83B06A-8B86-3B37-C3DF-2C733DA5B2A5}"/>
              </a:ext>
            </a:extLst>
          </p:cNvPr>
          <p:cNvSpPr/>
          <p:nvPr userDrawn="1"/>
        </p:nvSpPr>
        <p:spPr>
          <a:xfrm>
            <a:off x="3340100" y="4603500"/>
            <a:ext cx="5803900" cy="539999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3" name="Google Shape;26;g2d8ab5e4e98_0_12">
            <a:extLst>
              <a:ext uri="{FF2B5EF4-FFF2-40B4-BE49-F238E27FC236}">
                <a16:creationId xmlns:a16="http://schemas.microsoft.com/office/drawing/2014/main" id="{E019509A-B9E4-9F46-99F7-530598E0C42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500171" y="4888437"/>
            <a:ext cx="1168844" cy="9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97851D3A-C94F-0C20-9487-43C55F0C6E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8874" y="4695173"/>
            <a:ext cx="687842" cy="36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213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ischenfolie" preserve="1">
  <p:cSld name="Blank 2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E1A12-3760-EAC0-F4A5-B44EC9359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648" y="185585"/>
            <a:ext cx="7506704" cy="495956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651801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g2d8ab5e4e98_0_0"/>
          <p:cNvSpPr txBox="1"/>
          <p:nvPr/>
        </p:nvSpPr>
        <p:spPr>
          <a:xfrm>
            <a:off x="4368070" y="4849668"/>
            <a:ext cx="41175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de-DE" sz="500" b="0" i="1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500" b="0" i="1" u="none" strike="noStrike" cap="non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95C7D6-769B-6004-8125-CCCD96AB4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7644" y="983835"/>
            <a:ext cx="7886700" cy="32635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DE" dirty="0"/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B2A0EEFD-5343-4346-B3EB-01C82ACD2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644" y="185585"/>
            <a:ext cx="7506704" cy="495956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dirty="0"/>
              <a:t>Click to edit Master title style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66103635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2" r:id="rId1"/>
    <p:sldLayoutId id="2147483731" r:id="rId2"/>
    <p:sldLayoutId id="2147483689" r:id="rId3"/>
    <p:sldLayoutId id="2147483727" r:id="rId4"/>
    <p:sldLayoutId id="2147483729" r:id="rId5"/>
    <p:sldLayoutId id="2147483730" r:id="rId6"/>
    <p:sldLayoutId id="2147483701" r:id="rId7"/>
    <p:sldLayoutId id="2147483702" r:id="rId8"/>
    <p:sldLayoutId id="2147483694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98" b="1" i="0" u="none" strike="noStrike" cap="none">
          <a:solidFill>
            <a:schemeClr val="bg2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0" marR="0" lvl="0" indent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buNone/>
        <a:tabLst/>
        <a:defRPr sz="1125" b="1" i="0" u="none" strike="noStrike" cap="none">
          <a:solidFill>
            <a:schemeClr val="bg2"/>
          </a:solidFill>
          <a:latin typeface="Arial"/>
          <a:ea typeface="Arial"/>
          <a:cs typeface="Arial"/>
          <a:sym typeface="Arial"/>
        </a:defRPr>
      </a:lvl1pPr>
      <a:lvl2pPr marL="0" marR="0" lvl="1" indent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Wingdings" pitchFamily="2" charset="2"/>
        <a:buNone/>
        <a:tabLst>
          <a:tab pos="127397" algn="l"/>
        </a:tabLst>
        <a:defRPr sz="1125" b="0" i="0" u="none" strike="noStrike" cap="none">
          <a:solidFill>
            <a:schemeClr val="bg2"/>
          </a:solidFill>
          <a:latin typeface="Arial"/>
          <a:ea typeface="Arial"/>
          <a:cs typeface="Arial"/>
          <a:sym typeface="Arial"/>
        </a:defRPr>
      </a:lvl2pPr>
      <a:lvl3pPr marL="0" marR="0" lvl="2" indent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buNone/>
        <a:tabLst/>
        <a:defRPr sz="1050" b="0" i="0" u="none" strike="noStrike" cap="none">
          <a:solidFill>
            <a:schemeClr val="bg2"/>
          </a:solidFill>
          <a:latin typeface="Arial"/>
          <a:ea typeface="Arial"/>
          <a:cs typeface="Arial"/>
          <a:sym typeface="Arial"/>
        </a:defRPr>
      </a:lvl3pPr>
      <a:lvl4pPr marL="0" marR="0" lvl="3" indent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buNone/>
        <a:tabLst/>
        <a:defRPr sz="1050" b="0" i="0" u="none" strike="noStrike" cap="none">
          <a:solidFill>
            <a:schemeClr val="bg2"/>
          </a:solidFill>
          <a:latin typeface="Arial"/>
          <a:ea typeface="Arial"/>
          <a:cs typeface="Arial"/>
          <a:sym typeface="Arial"/>
        </a:defRPr>
      </a:lvl4pPr>
      <a:lvl5pPr marL="0" marR="0" lvl="4" indent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buNone/>
        <a:tabLst/>
        <a:defRPr sz="1050" b="0" i="0" u="none" strike="noStrike" cap="none">
          <a:solidFill>
            <a:schemeClr val="bg2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2">
          <p15:clr>
            <a:srgbClr val="E46962"/>
          </p15:clr>
        </p15:guide>
        <p15:guide id="2" pos="113">
          <p15:clr>
            <a:srgbClr val="E46962"/>
          </p15:clr>
        </p15:guide>
        <p15:guide id="3" pos="562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53">
          <a:extLst>
            <a:ext uri="{FF2B5EF4-FFF2-40B4-BE49-F238E27FC236}">
              <a16:creationId xmlns:a16="http://schemas.microsoft.com/office/drawing/2014/main" id="{A93D93E8-0935-55A4-8D1C-77B43D65CD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153B01A-BD1C-28B7-7AA3-867214659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9803" y="-2499287"/>
            <a:ext cx="6364197" cy="9561234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DC876DD1-F380-A7AD-F777-A3D51FAEBE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5289731" cy="5143500"/>
          </a:xfrm>
          <a:prstGeom prst="rect">
            <a:avLst/>
          </a:prstGeom>
        </p:spPr>
      </p:pic>
      <p:sp>
        <p:nvSpPr>
          <p:cNvPr id="4" name="Google Shape;16;p2">
            <a:extLst>
              <a:ext uri="{FF2B5EF4-FFF2-40B4-BE49-F238E27FC236}">
                <a16:creationId xmlns:a16="http://schemas.microsoft.com/office/drawing/2014/main" id="{2659BF76-F364-8C33-F7AA-7A3AB17AD360}"/>
              </a:ext>
            </a:extLst>
          </p:cNvPr>
          <p:cNvSpPr txBox="1"/>
          <p:nvPr/>
        </p:nvSpPr>
        <p:spPr>
          <a:xfrm>
            <a:off x="8376425" y="4860017"/>
            <a:ext cx="548700" cy="16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de-DE" sz="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1</a:t>
            </a:fld>
            <a:endParaRPr sz="800" b="0" i="0" u="none" strike="noStrike" cap="non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73B4C9A9-5BE9-9C3E-DA1A-CB90B656A4F3}"/>
              </a:ext>
            </a:extLst>
          </p:cNvPr>
          <p:cNvSpPr txBox="1">
            <a:spLocks/>
          </p:cNvSpPr>
          <p:nvPr/>
        </p:nvSpPr>
        <p:spPr>
          <a:xfrm>
            <a:off x="407950" y="2899158"/>
            <a:ext cx="5410144" cy="62193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98" b="1" i="0" u="none" strike="noStrike" cap="none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DE"/>
              <a:t>Presentation Title</a:t>
            </a:r>
            <a:endParaRPr lang="en-DE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654197E-F35C-9F1B-3CD0-09DCD9257B7A}"/>
              </a:ext>
            </a:extLst>
          </p:cNvPr>
          <p:cNvSpPr txBox="1">
            <a:spLocks/>
          </p:cNvSpPr>
          <p:nvPr/>
        </p:nvSpPr>
        <p:spPr>
          <a:xfrm>
            <a:off x="392383" y="3330814"/>
            <a:ext cx="5667759" cy="121429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None/>
              <a:tabLst/>
              <a:defRPr sz="1125" b="1" i="0" u="none" strike="noStrike" cap="none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None/>
              <a:tabLst>
                <a:tab pos="127397" algn="l"/>
              </a:tabLst>
              <a:defRPr sz="1125" b="0" i="0" u="none" strike="noStrike" cap="none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None/>
              <a:tabLst/>
              <a:defRPr sz="1050" b="0" i="0" u="none" strike="noStrike" cap="none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None/>
              <a:tabLst/>
              <a:defRPr sz="1050" b="0" i="0" u="none" strike="noStrike" cap="none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None/>
              <a:tabLst/>
              <a:defRPr sz="1050" b="0" i="0" u="none" strike="noStrike" cap="none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DE"/>
              <a:t>Presentation Subtitle</a:t>
            </a:r>
            <a:endParaRPr lang="en-DE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9E9EEEF-DB3C-07FC-C1C2-424C5CCC2B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2383" y="118495"/>
            <a:ext cx="1846299" cy="1033741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87365A75-303C-8A3E-6623-9B22C892A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Presentaion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DB502E1-FD29-4A09-FD7F-C811FB7FBF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989075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2E12C7-EEEA-C3E4-EEAF-E6A12837A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8156" y="-1570201"/>
            <a:ext cx="9660312" cy="772825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2AA2966-8A9B-2291-90AA-89DDCFBDBD43}"/>
              </a:ext>
            </a:extLst>
          </p:cNvPr>
          <p:cNvSpPr/>
          <p:nvPr/>
        </p:nvSpPr>
        <p:spPr>
          <a:xfrm>
            <a:off x="0" y="1"/>
            <a:ext cx="9144000" cy="5143499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6" name="Google Shape;16;p2">
            <a:extLst>
              <a:ext uri="{FF2B5EF4-FFF2-40B4-BE49-F238E27FC236}">
                <a16:creationId xmlns:a16="http://schemas.microsoft.com/office/drawing/2014/main" id="{AFC68E70-AF6F-CE25-CB8D-D873E16DCDFF}"/>
              </a:ext>
            </a:extLst>
          </p:cNvPr>
          <p:cNvSpPr txBox="1"/>
          <p:nvPr/>
        </p:nvSpPr>
        <p:spPr>
          <a:xfrm>
            <a:off x="8198625" y="4836159"/>
            <a:ext cx="548700" cy="16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de-DE" sz="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2</a:t>
            </a:fld>
            <a:endParaRPr sz="800" b="0" i="0" u="none" strike="noStrike" cap="non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7" name="Google Shape;19;p2">
            <a:extLst>
              <a:ext uri="{FF2B5EF4-FFF2-40B4-BE49-F238E27FC236}">
                <a16:creationId xmlns:a16="http://schemas.microsoft.com/office/drawing/2014/main" id="{BB20F3EF-4678-57B6-C3CA-B1545DB8828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28135" y="4888869"/>
            <a:ext cx="1168842" cy="9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arallelogram 1">
            <a:extLst>
              <a:ext uri="{FF2B5EF4-FFF2-40B4-BE49-F238E27FC236}">
                <a16:creationId xmlns:a16="http://schemas.microsoft.com/office/drawing/2014/main" id="{8A45BC42-4048-FEB4-DC50-9A6BBD84FA57}"/>
              </a:ext>
            </a:extLst>
          </p:cNvPr>
          <p:cNvSpPr/>
          <p:nvPr/>
        </p:nvSpPr>
        <p:spPr>
          <a:xfrm>
            <a:off x="1595590" y="993000"/>
            <a:ext cx="5952819" cy="1156447"/>
          </a:xfrm>
          <a:prstGeom prst="parallelogram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/>
              <a:t>Some text here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11935ED7-232D-FA80-05AA-8234E10D1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648" y="479114"/>
            <a:ext cx="7506704" cy="495956"/>
          </a:xfrm>
        </p:spPr>
        <p:txBody>
          <a:bodyPr/>
          <a:lstStyle/>
          <a:p>
            <a:r>
              <a:rPr lang="de-DE" sz="2400" dirty="0">
                <a:solidFill>
                  <a:schemeClr val="lt1"/>
                </a:solidFill>
              </a:rPr>
              <a:t> Check-in</a:t>
            </a:r>
            <a:endParaRPr lang="en-DE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CCF7D55-CA3F-232B-7B65-02207E1A28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8874" y="4676625"/>
            <a:ext cx="687842" cy="38512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2CADAF0-D9FB-8D93-C65C-7C55C8EC3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Agenda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048C03BD-46E2-546E-EC24-51932526F4D6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en-DE" dirty="0"/>
              <a:t>Overview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CEEC9834-D402-2236-F15F-32E11AE343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741054"/>
              </p:ext>
            </p:extLst>
          </p:nvPr>
        </p:nvGraphicFramePr>
        <p:xfrm>
          <a:off x="179388" y="1464629"/>
          <a:ext cx="87369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3412">
                  <a:extLst>
                    <a:ext uri="{9D8B030D-6E8A-4147-A177-3AD203B41FA5}">
                      <a16:colId xmlns:a16="http://schemas.microsoft.com/office/drawing/2014/main" val="3012543386"/>
                    </a:ext>
                  </a:extLst>
                </a:gridCol>
                <a:gridCol w="4178300">
                  <a:extLst>
                    <a:ext uri="{9D8B030D-6E8A-4147-A177-3AD203B41FA5}">
                      <a16:colId xmlns:a16="http://schemas.microsoft.com/office/drawing/2014/main" val="3438593831"/>
                    </a:ext>
                  </a:extLst>
                </a:gridCol>
                <a:gridCol w="2655188">
                  <a:extLst>
                    <a:ext uri="{9D8B030D-6E8A-4147-A177-3AD203B41FA5}">
                      <a16:colId xmlns:a16="http://schemas.microsoft.com/office/drawing/2014/main" val="2799185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DE" sz="1400" dirty="0">
                          <a:solidFill>
                            <a:schemeClr val="bg1"/>
                          </a:solidFill>
                        </a:rPr>
                        <a:t>10:00 – 10:30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E" sz="1800" b="1" dirty="0">
                          <a:solidFill>
                            <a:schemeClr val="bg1"/>
                          </a:solidFill>
                        </a:rPr>
                        <a:t>Welcome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0272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DE" sz="1400" dirty="0">
                          <a:solidFill>
                            <a:schemeClr val="bg1"/>
                          </a:solidFill>
                        </a:rPr>
                        <a:t>10:30– 12:00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E" sz="1800" b="1" dirty="0">
                          <a:solidFill>
                            <a:schemeClr val="bg1"/>
                          </a:solidFill>
                        </a:rPr>
                        <a:t>Part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921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DE" sz="1400" dirty="0">
                          <a:solidFill>
                            <a:schemeClr val="bg1"/>
                          </a:solidFill>
                        </a:rPr>
                        <a:t>12:00 – 13:00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E" sz="1800" b="1" dirty="0">
                          <a:solidFill>
                            <a:schemeClr val="bg1"/>
                          </a:solidFill>
                        </a:rPr>
                        <a:t>Lunch Break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0641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DE" sz="1400" dirty="0">
                          <a:solidFill>
                            <a:schemeClr val="bg1"/>
                          </a:solidFill>
                        </a:rPr>
                        <a:t>13:00 - 15:00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E" sz="1800" b="1" dirty="0">
                          <a:solidFill>
                            <a:schemeClr val="bg1"/>
                          </a:solidFill>
                        </a:rPr>
                        <a:t>Part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1181265"/>
                  </a:ext>
                </a:extLst>
              </a:tr>
            </a:tbl>
          </a:graphicData>
        </a:graphic>
      </p:graphicFrame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FE0E0D5-EE72-4478-22C8-0A6161DA6C89}"/>
              </a:ext>
            </a:extLst>
          </p:cNvPr>
          <p:cNvCxnSpPr>
            <a:cxnSpLocks/>
          </p:cNvCxnSpPr>
          <p:nvPr/>
        </p:nvCxnSpPr>
        <p:spPr>
          <a:xfrm>
            <a:off x="1948551" y="2006600"/>
            <a:ext cx="3944249" cy="0"/>
          </a:xfrm>
          <a:prstGeom prst="straightConnector1">
            <a:avLst/>
          </a:prstGeom>
          <a:ln w="25400"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041D0DC-5C0C-134A-13E9-4D159ED63B5F}"/>
              </a:ext>
            </a:extLst>
          </p:cNvPr>
          <p:cNvCxnSpPr>
            <a:cxnSpLocks/>
          </p:cNvCxnSpPr>
          <p:nvPr/>
        </p:nvCxnSpPr>
        <p:spPr>
          <a:xfrm>
            <a:off x="1948551" y="1651000"/>
            <a:ext cx="3944249" cy="0"/>
          </a:xfrm>
          <a:prstGeom prst="straightConnector1">
            <a:avLst/>
          </a:prstGeom>
          <a:ln w="25400"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B506974-C4E7-76B4-E045-B201EB6532DE}"/>
              </a:ext>
            </a:extLst>
          </p:cNvPr>
          <p:cNvCxnSpPr>
            <a:cxnSpLocks/>
          </p:cNvCxnSpPr>
          <p:nvPr/>
        </p:nvCxnSpPr>
        <p:spPr>
          <a:xfrm>
            <a:off x="1948551" y="2374900"/>
            <a:ext cx="3944249" cy="0"/>
          </a:xfrm>
          <a:prstGeom prst="straightConnector1">
            <a:avLst/>
          </a:prstGeom>
          <a:ln w="25400"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5C6C848-B601-EA9D-5D25-453999CC398F}"/>
              </a:ext>
            </a:extLst>
          </p:cNvPr>
          <p:cNvCxnSpPr>
            <a:cxnSpLocks/>
          </p:cNvCxnSpPr>
          <p:nvPr/>
        </p:nvCxnSpPr>
        <p:spPr>
          <a:xfrm>
            <a:off x="1948551" y="2705100"/>
            <a:ext cx="3944249" cy="0"/>
          </a:xfrm>
          <a:prstGeom prst="straightConnector1">
            <a:avLst/>
          </a:prstGeom>
          <a:ln w="25400"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BB422-B99A-668E-2B04-362869E1C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Slide Title</a:t>
            </a:r>
            <a:endParaRPr lang="de-CH" sz="1200" i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A21B82-CC0F-4C30-9957-79FB390C17CE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91202" y="517713"/>
            <a:ext cx="5241900" cy="218700"/>
          </a:xfrm>
        </p:spPr>
        <p:txBody>
          <a:bodyPr/>
          <a:lstStyle/>
          <a:p>
            <a:r>
              <a:rPr lang="en-DE" dirty="0"/>
              <a:t>Slide Subtitle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732190-6633-1B5D-FC3E-B951CE3678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1201" y="1205259"/>
            <a:ext cx="7301799" cy="3547800"/>
          </a:xfrm>
        </p:spPr>
        <p:txBody>
          <a:bodyPr/>
          <a:lstStyle/>
          <a:p>
            <a:pPr algn="l"/>
            <a:r>
              <a:rPr lang="en-US" sz="1200" b="1" dirty="0"/>
              <a:t>“a structured course correction designed to test a new fundamental hypothesis about the product, strategy, and engine of growth”. </a:t>
            </a:r>
          </a:p>
          <a:p>
            <a:pPr algn="l"/>
            <a:endParaRPr lang="en-US" sz="1200" dirty="0"/>
          </a:p>
          <a:p>
            <a:pPr algn="l"/>
            <a:r>
              <a:rPr lang="en-US" sz="1000" dirty="0"/>
              <a:t>Eric Ries, </a:t>
            </a:r>
            <a:r>
              <a:rPr lang="en-US" sz="1000" i="1" dirty="0"/>
              <a:t>The Lean Startup</a:t>
            </a:r>
          </a:p>
          <a:p>
            <a:pPr algn="l"/>
            <a:endParaRPr lang="en-US" i="1" dirty="0"/>
          </a:p>
          <a:p>
            <a:pPr marL="214313" indent="-214313">
              <a:spcBef>
                <a:spcPts val="450"/>
              </a:spcBef>
              <a:buClr>
                <a:schemeClr val="accent2"/>
              </a:buClr>
              <a:buSzPct val="100000"/>
              <a:buFont typeface="System Font Regular"/>
              <a:buChar char="►"/>
            </a:pPr>
            <a:r>
              <a:rPr lang="en-US" sz="1200" dirty="0"/>
              <a:t>A pivot is not a reboot or complete change of the business model, it’s a special kind of change designed to </a:t>
            </a:r>
            <a:r>
              <a:rPr lang="en-US" sz="1200" b="1" dirty="0"/>
              <a:t>test a new hypothesis of the underlying business model</a:t>
            </a:r>
            <a:r>
              <a:rPr lang="en-US" sz="1200" dirty="0"/>
              <a:t>.</a:t>
            </a:r>
          </a:p>
          <a:p>
            <a:pPr marL="178594" indent="-171450">
              <a:spcBef>
                <a:spcPts val="450"/>
              </a:spcBef>
              <a:buClr>
                <a:schemeClr val="accent2"/>
              </a:buClr>
              <a:buFont typeface="System Font Regular"/>
              <a:buChar char="►"/>
            </a:pPr>
            <a:endParaRPr lang="en-US" sz="100" dirty="0"/>
          </a:p>
          <a:p>
            <a:pPr marL="214313" indent="-214313">
              <a:buClr>
                <a:schemeClr val="accent2"/>
              </a:buClr>
              <a:buFont typeface="System Font Regular"/>
              <a:buChar char="►"/>
            </a:pPr>
            <a:r>
              <a:rPr lang="en-US" sz="1200" dirty="0"/>
              <a:t>the overarching </a:t>
            </a:r>
            <a:r>
              <a:rPr lang="en-US" sz="1200" b="1" dirty="0"/>
              <a:t>vision</a:t>
            </a:r>
            <a:r>
              <a:rPr lang="en-US" sz="1200" dirty="0"/>
              <a:t> rarely changes. A pivot is a change in the business that seeks a new means of fulfilling the vision</a:t>
            </a:r>
            <a:endParaRPr lang="de-CH" sz="1000" dirty="0"/>
          </a:p>
          <a:p>
            <a:pPr algn="l"/>
            <a:endParaRPr lang="en-US" sz="1200" dirty="0"/>
          </a:p>
          <a:p>
            <a:pPr>
              <a:spcBef>
                <a:spcPts val="450"/>
              </a:spcBef>
            </a:pPr>
            <a:endParaRPr lang="en-US" sz="800" dirty="0"/>
          </a:p>
          <a:p>
            <a:pPr algn="l"/>
            <a:endParaRPr lang="en-US" sz="800" dirty="0"/>
          </a:p>
          <a:p>
            <a:endParaRPr lang="en-DE" dirty="0"/>
          </a:p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757051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B0933E-1B0C-1FAF-3F3F-A53386A584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BD8598F-7ED3-BBE2-8898-B9333A840A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1" dirty="0"/>
              <a:t>“a structured course correction designed to test a new fundamental hypothesis about the product, strategy, and engine of growth”. </a:t>
            </a:r>
          </a:p>
          <a:p>
            <a:pPr algn="l"/>
            <a:endParaRPr lang="en-US" sz="1200" dirty="0"/>
          </a:p>
          <a:p>
            <a:pPr algn="l"/>
            <a:r>
              <a:rPr lang="en-US" sz="1000" dirty="0"/>
              <a:t>Eric Ries, </a:t>
            </a:r>
            <a:r>
              <a:rPr lang="en-US" sz="1000" i="1" dirty="0"/>
              <a:t>The Lean Startup</a:t>
            </a:r>
          </a:p>
          <a:p>
            <a:pPr algn="l"/>
            <a:endParaRPr lang="en-US" i="1" dirty="0"/>
          </a:p>
          <a:p>
            <a:pPr marL="214313" indent="-214313">
              <a:spcBef>
                <a:spcPts val="450"/>
              </a:spcBef>
              <a:buClr>
                <a:schemeClr val="accent2"/>
              </a:buClr>
              <a:buSzPct val="100000"/>
              <a:buFont typeface="System Font Regular"/>
              <a:buChar char="►"/>
            </a:pPr>
            <a:r>
              <a:rPr lang="en-US" sz="1200" dirty="0"/>
              <a:t>A pivot is not a reboot or complete change of the business model, it’s a special kind of change designed to </a:t>
            </a:r>
            <a:r>
              <a:rPr lang="en-US" sz="1200" b="1" dirty="0"/>
              <a:t>test a new hypothesis of the underlying business model</a:t>
            </a:r>
            <a:r>
              <a:rPr lang="en-US" sz="1200" dirty="0"/>
              <a:t>.</a:t>
            </a:r>
          </a:p>
          <a:p>
            <a:pPr marL="178594" indent="-171450">
              <a:spcBef>
                <a:spcPts val="450"/>
              </a:spcBef>
              <a:buClr>
                <a:schemeClr val="accent2"/>
              </a:buClr>
              <a:buFont typeface="System Font Regular"/>
              <a:buChar char="►"/>
            </a:pPr>
            <a:endParaRPr lang="en-US" sz="100" dirty="0"/>
          </a:p>
          <a:p>
            <a:pPr marL="214313" indent="-214313">
              <a:buClr>
                <a:schemeClr val="accent2"/>
              </a:buClr>
              <a:buFont typeface="System Font Regular"/>
              <a:buChar char="►"/>
            </a:pPr>
            <a:r>
              <a:rPr lang="en-US" sz="1200" dirty="0"/>
              <a:t>the overarching </a:t>
            </a:r>
            <a:r>
              <a:rPr lang="en-US" sz="1200" b="1" dirty="0"/>
              <a:t>vision</a:t>
            </a:r>
            <a:r>
              <a:rPr lang="en-US" sz="1200" dirty="0"/>
              <a:t> rarely changes. A pivot is a change in the business that seeks a new means of fulfilling the vision</a:t>
            </a:r>
            <a:endParaRPr lang="de-CH" sz="1000" dirty="0"/>
          </a:p>
          <a:p>
            <a:pPr algn="l"/>
            <a:endParaRPr lang="en-US" sz="1200" dirty="0"/>
          </a:p>
          <a:p>
            <a:pPr>
              <a:spcBef>
                <a:spcPts val="450"/>
              </a:spcBef>
            </a:pPr>
            <a:endParaRPr lang="en-US" sz="800" dirty="0"/>
          </a:p>
          <a:p>
            <a:pPr algn="l"/>
            <a:endParaRPr lang="en-US" sz="800" dirty="0"/>
          </a:p>
          <a:p>
            <a:endParaRPr lang="en-DE" dirty="0"/>
          </a:p>
          <a:p>
            <a:endParaRPr lang="en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44F89B-0ACF-850B-006F-6D7EE785D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Slide Title</a:t>
            </a:r>
            <a:endParaRPr lang="de-CH" sz="1200" i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80C42A-2FE4-3241-DED9-FB236C248D79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en-DE" dirty="0"/>
              <a:t>Slide Subtitle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2D2202-C75B-364E-488C-A50E8D4C7F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08" r="44000"/>
          <a:stretch/>
        </p:blipFill>
        <p:spPr>
          <a:xfrm>
            <a:off x="5156202" y="891300"/>
            <a:ext cx="3285665" cy="35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94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3ACB04-795F-9ECB-C035-46DAE950E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35CC221-0BE7-58A4-A04F-AE490746D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9400" y="-143799"/>
            <a:ext cx="11186570" cy="54142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6BEC8D7-E529-BE16-9CCD-DE5A86A726E5}"/>
              </a:ext>
            </a:extLst>
          </p:cNvPr>
          <p:cNvSpPr/>
          <p:nvPr/>
        </p:nvSpPr>
        <p:spPr>
          <a:xfrm>
            <a:off x="179388" y="225425"/>
            <a:ext cx="8748712" cy="5347475"/>
          </a:xfrm>
          <a:prstGeom prst="rect">
            <a:avLst/>
          </a:prstGeom>
          <a:solidFill>
            <a:schemeClr val="accent2">
              <a:alpha val="61429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1F8923-A661-9DB4-A9D8-A0746FA23D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is a Pivot?      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Slide Title</a:t>
            </a:r>
            <a:br>
              <a:rPr lang="en-GB" dirty="0"/>
            </a:br>
            <a:endParaRPr lang="en-DE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04FEA1B2-869F-57AF-10AD-BA7837D8A0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DE" dirty="0">
                <a:solidFill>
                  <a:schemeClr val="bg1"/>
                </a:solidFill>
              </a:rPr>
              <a:t>Slide Subtitle</a:t>
            </a:r>
          </a:p>
        </p:txBody>
      </p:sp>
    </p:spTree>
    <p:extLst>
      <p:ext uri="{BB962C8B-B14F-4D97-AF65-F5344CB8AC3E}">
        <p14:creationId xmlns:p14="http://schemas.microsoft.com/office/powerpoint/2010/main" val="2439742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80E00A-275A-1B7B-2632-13AE1A0522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A8B9B9-DFDE-783F-8CFB-39B4E26B9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1201" y="1301129"/>
            <a:ext cx="4012499" cy="2541241"/>
          </a:xfrm>
        </p:spPr>
        <p:txBody>
          <a:bodyPr/>
          <a:lstStyle/>
          <a:p>
            <a:pPr marL="0"/>
            <a:r>
              <a:rPr lang="de-CH" sz="1400" b="0" dirty="0"/>
              <a:t>10 min in Gruppe besprechen, </a:t>
            </a:r>
          </a:p>
          <a:p>
            <a:pPr marL="0"/>
            <a:r>
              <a:rPr lang="de-CH" sz="1400" b="0" dirty="0"/>
              <a:t>10 min Austausch</a:t>
            </a:r>
          </a:p>
          <a:p>
            <a:pPr marL="0"/>
            <a:r>
              <a:rPr lang="de-CH" sz="1400" b="0" dirty="0"/>
              <a:t>2-3 Beispiele präsentieren und Feedback dazu</a:t>
            </a:r>
            <a:endParaRPr lang="en-DE" sz="1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8B764-EEC5-1762-2270-EC6750A69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Slide Title</a:t>
            </a:r>
            <a:endParaRPr lang="de-CH" dirty="0">
              <a:highlight>
                <a:srgbClr val="FFFF00"/>
              </a:highlight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48D6CF-ACEA-BB6C-A5E8-ADBC41B4CDB6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91202" y="566371"/>
            <a:ext cx="5241900" cy="218700"/>
          </a:xfrm>
        </p:spPr>
        <p:txBody>
          <a:bodyPr/>
          <a:lstStyle/>
          <a:p>
            <a:r>
              <a:rPr lang="en-DE" dirty="0"/>
              <a:t>Slide Subtitle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56E6DCE-74D2-B20F-BDCA-B67450FFD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2512" y="1514848"/>
            <a:ext cx="1767168" cy="176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008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262">
          <a:extLst>
            <a:ext uri="{FF2B5EF4-FFF2-40B4-BE49-F238E27FC236}">
              <a16:creationId xmlns:a16="http://schemas.microsoft.com/office/drawing/2014/main" id="{C969758B-F044-5A5A-B639-78A141FD6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C49233A-B372-FFB2-3309-4AA689EB9190}"/>
              </a:ext>
            </a:extLst>
          </p:cNvPr>
          <p:cNvSpPr/>
          <p:nvPr/>
        </p:nvSpPr>
        <p:spPr>
          <a:xfrm>
            <a:off x="0" y="1"/>
            <a:ext cx="9144000" cy="5143499"/>
          </a:xfrm>
          <a:prstGeom prst="rect">
            <a:avLst/>
          </a:prstGeom>
          <a:solidFill>
            <a:schemeClr val="accent2">
              <a:alpha val="61429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" name="Parallelogram 1">
            <a:extLst>
              <a:ext uri="{FF2B5EF4-FFF2-40B4-BE49-F238E27FC236}">
                <a16:creationId xmlns:a16="http://schemas.microsoft.com/office/drawing/2014/main" id="{2E88F2E3-D08D-DFBB-E435-86D62EEDDB46}"/>
              </a:ext>
            </a:extLst>
          </p:cNvPr>
          <p:cNvSpPr/>
          <p:nvPr/>
        </p:nvSpPr>
        <p:spPr>
          <a:xfrm>
            <a:off x="1595590" y="993000"/>
            <a:ext cx="5952819" cy="1156447"/>
          </a:xfrm>
          <a:prstGeom prst="parallelogram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de-DE" sz="22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</a:t>
            </a:r>
            <a:r>
              <a:rPr lang="de-DE" sz="2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was </a:t>
            </a:r>
            <a:r>
              <a:rPr lang="de-DE" sz="22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your</a:t>
            </a:r>
            <a:r>
              <a:rPr lang="de-DE" sz="2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22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key</a:t>
            </a:r>
            <a:r>
              <a:rPr lang="de-DE" sz="2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de-DE" sz="2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de-DE" sz="22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takeaway</a:t>
            </a:r>
            <a:r>
              <a:rPr lang="de-DE" sz="2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22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this</a:t>
            </a:r>
            <a:r>
              <a:rPr lang="de-DE" sz="2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22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week</a:t>
            </a:r>
            <a:r>
              <a:rPr lang="de-DE" sz="2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11" name="Google Shape;16;p2">
            <a:extLst>
              <a:ext uri="{FF2B5EF4-FFF2-40B4-BE49-F238E27FC236}">
                <a16:creationId xmlns:a16="http://schemas.microsoft.com/office/drawing/2014/main" id="{7B790C6A-1990-07C1-E1DF-E09E41F934B9}"/>
              </a:ext>
            </a:extLst>
          </p:cNvPr>
          <p:cNvSpPr txBox="1"/>
          <p:nvPr/>
        </p:nvSpPr>
        <p:spPr>
          <a:xfrm>
            <a:off x="8198625" y="4836159"/>
            <a:ext cx="548700" cy="16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de-DE" sz="8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8</a:t>
            </a:fld>
            <a:endParaRPr sz="800" b="0" i="0" u="none" strike="noStrike" cap="non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2" name="Google Shape;19;p2">
            <a:extLst>
              <a:ext uri="{FF2B5EF4-FFF2-40B4-BE49-F238E27FC236}">
                <a16:creationId xmlns:a16="http://schemas.microsoft.com/office/drawing/2014/main" id="{BF7B43F8-A37C-DD81-FF04-71A08F9C4D9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28135" y="4888869"/>
            <a:ext cx="1168842" cy="9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A2F8DF63-917B-94FF-B8F7-193F639B1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648" y="479114"/>
            <a:ext cx="7506704" cy="495956"/>
          </a:xfrm>
        </p:spPr>
        <p:txBody>
          <a:bodyPr/>
          <a:lstStyle/>
          <a:p>
            <a:r>
              <a:rPr lang="de-DE" sz="2400" dirty="0">
                <a:solidFill>
                  <a:schemeClr val="lt1"/>
                </a:solidFill>
              </a:rPr>
              <a:t> Check-out</a:t>
            </a:r>
            <a:endParaRPr lang="en-DE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A8BDBB3-4756-E42D-2535-84EC8F4359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8874" y="4676625"/>
            <a:ext cx="687842" cy="38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62088"/>
      </p:ext>
    </p:extLst>
  </p:cSld>
  <p:clrMapOvr>
    <a:masterClrMapping/>
  </p:clrMapOvr>
</p:sld>
</file>

<file path=ppt/theme/theme1.xml><?xml version="1.0" encoding="utf-8"?>
<a:theme xmlns:a="http://schemas.openxmlformats.org/drawingml/2006/main" name="Startup Campus">
  <a:themeElements>
    <a:clrScheme name="Energy Environment 2">
      <a:dk1>
        <a:srgbClr val="000000"/>
      </a:dk1>
      <a:lt1>
        <a:srgbClr val="FFFFFF"/>
      </a:lt1>
      <a:dk2>
        <a:srgbClr val="0E00B3"/>
      </a:dk2>
      <a:lt2>
        <a:srgbClr val="EEECE1"/>
      </a:lt2>
      <a:accent1>
        <a:srgbClr val="0800B3"/>
      </a:accent1>
      <a:accent2>
        <a:srgbClr val="53D197"/>
      </a:accent2>
      <a:accent3>
        <a:srgbClr val="3AC375"/>
      </a:accent3>
      <a:accent4>
        <a:srgbClr val="8F69B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algn="l">
          <a:defRPr sz="1600" dirty="0" smtClean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1031</TotalTime>
  <Words>274</Words>
  <Application>Microsoft Macintosh PowerPoint</Application>
  <PresentationFormat>On-screen Show (16:9)</PresentationFormat>
  <Paragraphs>58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Inter SemiBold</vt:lpstr>
      <vt:lpstr>Inter</vt:lpstr>
      <vt:lpstr>Calibri</vt:lpstr>
      <vt:lpstr>Noto Sans Symbols</vt:lpstr>
      <vt:lpstr>Wingdings</vt:lpstr>
      <vt:lpstr>System Font Regular</vt:lpstr>
      <vt:lpstr>Startup Campus</vt:lpstr>
      <vt:lpstr>Presentaion title</vt:lpstr>
      <vt:lpstr> Check-in</vt:lpstr>
      <vt:lpstr>Agenda</vt:lpstr>
      <vt:lpstr>Slide Title</vt:lpstr>
      <vt:lpstr>Slide Title</vt:lpstr>
      <vt:lpstr>What is a Pivot?               Slide Title </vt:lpstr>
      <vt:lpstr>Slide Title</vt:lpstr>
      <vt:lpstr> Check-out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Anna-Leena Marti</dc:creator>
  <cp:lastModifiedBy>Microsoft Office User</cp:lastModifiedBy>
  <cp:revision>86</cp:revision>
  <dcterms:modified xsi:type="dcterms:W3CDTF">2025-09-04T06:18:07Z</dcterms:modified>
</cp:coreProperties>
</file>